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396" r:id="rId6"/>
    <p:sldId id="257" r:id="rId7"/>
    <p:sldId id="376" r:id="rId8"/>
    <p:sldId id="262" r:id="rId9"/>
    <p:sldId id="400" r:id="rId10"/>
    <p:sldId id="402" r:id="rId11"/>
    <p:sldId id="403" r:id="rId12"/>
    <p:sldId id="404" r:id="rId13"/>
    <p:sldId id="405" r:id="rId14"/>
    <p:sldId id="406" r:id="rId15"/>
    <p:sldId id="413" r:id="rId16"/>
    <p:sldId id="407" r:id="rId17"/>
    <p:sldId id="408" r:id="rId18"/>
    <p:sldId id="271" r:id="rId19"/>
    <p:sldId id="410" r:id="rId20"/>
    <p:sldId id="273" r:id="rId21"/>
    <p:sldId id="409" r:id="rId22"/>
    <p:sldId id="41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C800D76-3C72-4CB3-9FC9-AADDB526D820}">
          <p14:sldIdLst>
            <p14:sldId id="396"/>
            <p14:sldId id="257"/>
            <p14:sldId id="376"/>
            <p14:sldId id="262"/>
            <p14:sldId id="400"/>
            <p14:sldId id="402"/>
            <p14:sldId id="403"/>
            <p14:sldId id="404"/>
            <p14:sldId id="405"/>
            <p14:sldId id="406"/>
            <p14:sldId id="413"/>
            <p14:sldId id="407"/>
            <p14:sldId id="408"/>
            <p14:sldId id="271"/>
            <p14:sldId id="410"/>
            <p14:sldId id="273"/>
            <p14:sldId id="409"/>
            <p14:sldId id="411"/>
          </p14:sldIdLst>
        </p14:section>
        <p14:section name="Instructions" id="{5EC75C8C-8851-4EC1-83E3-ADCB0283ABB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800"/>
    <a:srgbClr val="D7D1CC"/>
    <a:srgbClr val="F01D27"/>
    <a:srgbClr val="00539B"/>
    <a:srgbClr val="77BD43"/>
    <a:srgbClr val="C8AE73"/>
    <a:srgbClr val="512479"/>
    <a:srgbClr val="999490"/>
    <a:srgbClr val="962A8B"/>
    <a:srgbClr val="D8C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25" autoAdjust="0"/>
    <p:restoredTop sz="95510" autoAdjust="0"/>
  </p:normalViewPr>
  <p:slideViewPr>
    <p:cSldViewPr snapToGrid="0" showGuides="1">
      <p:cViewPr varScale="1">
        <p:scale>
          <a:sx n="71" d="100"/>
          <a:sy n="71" d="100"/>
        </p:scale>
        <p:origin x="62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6" d="100"/>
          <a:sy n="126" d="100"/>
        </p:scale>
        <p:origin x="4060" y="6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een Hunt" userId="1aea9a82-c625-48e3-8e93-370d31e40b84" providerId="ADAL" clId="{631B6113-B546-4042-A85E-C39B6FE89EF1}"/>
    <pc:docChg chg="undo custSel addSld delSld modSld sldOrd modSection">
      <pc:chgData name="Colleen Hunt" userId="1aea9a82-c625-48e3-8e93-370d31e40b84" providerId="ADAL" clId="{631B6113-B546-4042-A85E-C39B6FE89EF1}" dt="2025-11-21T05:50:02.119" v="4359" actId="14100"/>
      <pc:docMkLst>
        <pc:docMk/>
      </pc:docMkLst>
      <pc:sldChg chg="addSp delSp modSp add mod modTransition modClrScheme delAnim chgLayout">
        <pc:chgData name="Colleen Hunt" userId="1aea9a82-c625-48e3-8e93-370d31e40b84" providerId="ADAL" clId="{631B6113-B546-4042-A85E-C39B6FE89EF1}" dt="2025-11-21T05:04:02.028" v="4293" actId="20577"/>
        <pc:sldMkLst>
          <pc:docMk/>
          <pc:sldMk cId="3192090524" sldId="262"/>
        </pc:sldMkLst>
        <pc:spChg chg="add mod ord">
          <ac:chgData name="Colleen Hunt" userId="1aea9a82-c625-48e3-8e93-370d31e40b84" providerId="ADAL" clId="{631B6113-B546-4042-A85E-C39B6FE89EF1}" dt="2025-11-07T01:15:41.748" v="1410" actId="20577"/>
          <ac:spMkLst>
            <pc:docMk/>
            <pc:sldMk cId="3192090524" sldId="262"/>
            <ac:spMk id="7" creationId="{F658969C-0CBE-C464-CFE8-3176053E05E1}"/>
          </ac:spMkLst>
        </pc:spChg>
        <pc:spChg chg="add mod ord">
          <ac:chgData name="Colleen Hunt" userId="1aea9a82-c625-48e3-8e93-370d31e40b84" providerId="ADAL" clId="{631B6113-B546-4042-A85E-C39B6FE89EF1}" dt="2025-11-21T05:04:02.028" v="4293" actId="20577"/>
          <ac:spMkLst>
            <pc:docMk/>
            <pc:sldMk cId="3192090524" sldId="262"/>
            <ac:spMk id="8" creationId="{71DA112C-23DD-BE89-5B24-A10EF60052DF}"/>
          </ac:spMkLst>
        </pc:spChg>
        <pc:picChg chg="add mod ord">
          <ac:chgData name="Colleen Hunt" userId="1aea9a82-c625-48e3-8e93-370d31e40b84" providerId="ADAL" clId="{631B6113-B546-4042-A85E-C39B6FE89EF1}" dt="2025-11-21T00:37:37.019" v="3573" actId="167"/>
          <ac:picMkLst>
            <pc:docMk/>
            <pc:sldMk cId="3192090524" sldId="262"/>
            <ac:picMk id="10" creationId="{B5BBC9E7-DCA2-6E11-186E-5580E9A16B6B}"/>
          </ac:picMkLst>
        </pc:picChg>
      </pc:sldChg>
      <pc:sldChg chg="addSp delSp modSp add del mod ord modClrScheme modAnim chgLayout">
        <pc:chgData name="Colleen Hunt" userId="1aea9a82-c625-48e3-8e93-370d31e40b84" providerId="ADAL" clId="{631B6113-B546-4042-A85E-C39B6FE89EF1}" dt="2025-11-07T00:40:36.675" v="541" actId="2696"/>
        <pc:sldMkLst>
          <pc:docMk/>
          <pc:sldMk cId="3085036934" sldId="263"/>
        </pc:sldMkLst>
      </pc:sldChg>
      <pc:sldChg chg="addSp delSp modSp mod modAnim">
        <pc:chgData name="Colleen Hunt" userId="1aea9a82-c625-48e3-8e93-370d31e40b84" providerId="ADAL" clId="{631B6113-B546-4042-A85E-C39B6FE89EF1}" dt="2025-11-21T01:02:14.722" v="3776" actId="947"/>
        <pc:sldMkLst>
          <pc:docMk/>
          <pc:sldMk cId="782861960" sldId="271"/>
        </pc:sldMkLst>
        <pc:spChg chg="mod">
          <ac:chgData name="Colleen Hunt" userId="1aea9a82-c625-48e3-8e93-370d31e40b84" providerId="ADAL" clId="{631B6113-B546-4042-A85E-C39B6FE89EF1}" dt="2025-11-20T02:38:45.962" v="3388" actId="6549"/>
          <ac:spMkLst>
            <pc:docMk/>
            <pc:sldMk cId="782861960" sldId="271"/>
            <ac:spMk id="3" creationId="{12D7BB68-D372-217B-E09A-4738101C273C}"/>
          </ac:spMkLst>
        </pc:spChg>
        <pc:spChg chg="add mod">
          <ac:chgData name="Colleen Hunt" userId="1aea9a82-c625-48e3-8e93-370d31e40b84" providerId="ADAL" clId="{631B6113-B546-4042-A85E-C39B6FE89EF1}" dt="2025-11-20T03:50:13.036" v="3435" actId="1582"/>
          <ac:spMkLst>
            <pc:docMk/>
            <pc:sldMk cId="782861960" sldId="271"/>
            <ac:spMk id="9" creationId="{5F191D77-F69B-80A9-A33F-C79654E211D6}"/>
          </ac:spMkLst>
        </pc:spChg>
        <pc:spChg chg="add mod">
          <ac:chgData name="Colleen Hunt" userId="1aea9a82-c625-48e3-8e93-370d31e40b84" providerId="ADAL" clId="{631B6113-B546-4042-A85E-C39B6FE89EF1}" dt="2025-11-20T03:50:38.073" v="3438" actId="14100"/>
          <ac:spMkLst>
            <pc:docMk/>
            <pc:sldMk cId="782861960" sldId="271"/>
            <ac:spMk id="10" creationId="{574A8F95-886D-86F4-77E7-D1C14AA7DA73}"/>
          </ac:spMkLst>
        </pc:spChg>
        <pc:graphicFrameChg chg="add mod modGraphic">
          <ac:chgData name="Colleen Hunt" userId="1aea9a82-c625-48e3-8e93-370d31e40b84" providerId="ADAL" clId="{631B6113-B546-4042-A85E-C39B6FE89EF1}" dt="2025-11-21T01:02:14.722" v="3776" actId="947"/>
          <ac:graphicFrameMkLst>
            <pc:docMk/>
            <pc:sldMk cId="782861960" sldId="271"/>
            <ac:graphicFrameMk id="8" creationId="{8D044392-EDC9-4FFF-41A2-DEFCD3A756A7}"/>
          </ac:graphicFrameMkLst>
        </pc:graphicFrameChg>
      </pc:sldChg>
      <pc:sldChg chg="addSp delSp modSp mod">
        <pc:chgData name="Colleen Hunt" userId="1aea9a82-c625-48e3-8e93-370d31e40b84" providerId="ADAL" clId="{631B6113-B546-4042-A85E-C39B6FE89EF1}" dt="2025-11-21T05:42:20.327" v="4295" actId="14100"/>
        <pc:sldMkLst>
          <pc:docMk/>
          <pc:sldMk cId="191117997" sldId="273"/>
        </pc:sldMkLst>
        <pc:spChg chg="mod">
          <ac:chgData name="Colleen Hunt" userId="1aea9a82-c625-48e3-8e93-370d31e40b84" providerId="ADAL" clId="{631B6113-B546-4042-A85E-C39B6FE89EF1}" dt="2025-11-21T01:06:09.213" v="3799" actId="20577"/>
          <ac:spMkLst>
            <pc:docMk/>
            <pc:sldMk cId="191117997" sldId="273"/>
            <ac:spMk id="2" creationId="{830A1F74-8893-50EF-F645-5C4A5E597A04}"/>
          </ac:spMkLst>
        </pc:spChg>
        <pc:picChg chg="add mod ord">
          <ac:chgData name="Colleen Hunt" userId="1aea9a82-c625-48e3-8e93-370d31e40b84" providerId="ADAL" clId="{631B6113-B546-4042-A85E-C39B6FE89EF1}" dt="2025-11-21T05:42:20.327" v="4295" actId="14100"/>
          <ac:picMkLst>
            <pc:docMk/>
            <pc:sldMk cId="191117997" sldId="273"/>
            <ac:picMk id="13" creationId="{4F4C38D3-A24A-183A-42F7-F424E3A665CD}"/>
          </ac:picMkLst>
        </pc:picChg>
      </pc:sldChg>
      <pc:sldChg chg="modSp mod modAnim">
        <pc:chgData name="Colleen Hunt" userId="1aea9a82-c625-48e3-8e93-370d31e40b84" providerId="ADAL" clId="{631B6113-B546-4042-A85E-C39B6FE89EF1}" dt="2025-11-21T05:01:40.911" v="4252" actId="20577"/>
        <pc:sldMkLst>
          <pc:docMk/>
          <pc:sldMk cId="3418106357" sldId="376"/>
        </pc:sldMkLst>
        <pc:spChg chg="mod">
          <ac:chgData name="Colleen Hunt" userId="1aea9a82-c625-48e3-8e93-370d31e40b84" providerId="ADAL" clId="{631B6113-B546-4042-A85E-C39B6FE89EF1}" dt="2025-11-21T05:01:40.911" v="4252" actId="20577"/>
          <ac:spMkLst>
            <pc:docMk/>
            <pc:sldMk cId="3418106357" sldId="376"/>
            <ac:spMk id="9" creationId="{00000000-0000-0000-0000-000000000000}"/>
          </ac:spMkLst>
        </pc:spChg>
        <pc:spChg chg="mod">
          <ac:chgData name="Colleen Hunt" userId="1aea9a82-c625-48e3-8e93-370d31e40b84" providerId="ADAL" clId="{631B6113-B546-4042-A85E-C39B6FE89EF1}" dt="2025-11-07T00:28:44.515" v="172" actId="20577"/>
          <ac:spMkLst>
            <pc:docMk/>
            <pc:sldMk cId="3418106357" sldId="376"/>
            <ac:spMk id="10" creationId="{00000000-0000-0000-0000-000000000000}"/>
          </ac:spMkLst>
        </pc:spChg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4114587822" sldId="382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384016544" sldId="383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4169118761" sldId="384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661646942" sldId="385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4216880932" sldId="386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548066411" sldId="387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2387771733" sldId="388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1253198100" sldId="389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1813334643" sldId="390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2961069656" sldId="391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2872130998" sldId="392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879292288" sldId="393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1608518040" sldId="394"/>
        </pc:sldMkLst>
      </pc:sldChg>
      <pc:sldChg chg="del">
        <pc:chgData name="Colleen Hunt" userId="1aea9a82-c625-48e3-8e93-370d31e40b84" providerId="ADAL" clId="{631B6113-B546-4042-A85E-C39B6FE89EF1}" dt="2025-11-07T00:22:06.638" v="0" actId="2696"/>
        <pc:sldMkLst>
          <pc:docMk/>
          <pc:sldMk cId="2193531998" sldId="395"/>
        </pc:sldMkLst>
      </pc:sldChg>
      <pc:sldChg chg="delSp modSp mod">
        <pc:chgData name="Colleen Hunt" userId="1aea9a82-c625-48e3-8e93-370d31e40b84" providerId="ADAL" clId="{631B6113-B546-4042-A85E-C39B6FE89EF1}" dt="2025-11-21T03:48:37.898" v="3879" actId="14100"/>
        <pc:sldMkLst>
          <pc:docMk/>
          <pc:sldMk cId="1195756469" sldId="396"/>
        </pc:sldMkLst>
        <pc:spChg chg="mod">
          <ac:chgData name="Colleen Hunt" userId="1aea9a82-c625-48e3-8e93-370d31e40b84" providerId="ADAL" clId="{631B6113-B546-4042-A85E-C39B6FE89EF1}" dt="2025-11-07T00:28:12.251" v="158" actId="242"/>
          <ac:spMkLst>
            <pc:docMk/>
            <pc:sldMk cId="1195756469" sldId="396"/>
            <ac:spMk id="2" creationId="{00000000-0000-0000-0000-000000000000}"/>
          </ac:spMkLst>
        </pc:spChg>
        <pc:spChg chg="mod">
          <ac:chgData name="Colleen Hunt" userId="1aea9a82-c625-48e3-8e93-370d31e40b84" providerId="ADAL" clId="{631B6113-B546-4042-A85E-C39B6FE89EF1}" dt="2025-11-21T03:48:37.898" v="3879" actId="14100"/>
          <ac:spMkLst>
            <pc:docMk/>
            <pc:sldMk cId="1195756469" sldId="396"/>
            <ac:spMk id="3" creationId="{00000000-0000-0000-0000-000000000000}"/>
          </ac:spMkLst>
        </pc:spChg>
      </pc:sldChg>
      <pc:sldChg chg="addSp modSp new mod modAnim">
        <pc:chgData name="Colleen Hunt" userId="1aea9a82-c625-48e3-8e93-370d31e40b84" providerId="ADAL" clId="{631B6113-B546-4042-A85E-C39B6FE89EF1}" dt="2025-11-21T03:43:49.997" v="3838" actId="1076"/>
        <pc:sldMkLst>
          <pc:docMk/>
          <pc:sldMk cId="1218628909" sldId="400"/>
        </pc:sldMkLst>
        <pc:spChg chg="mod">
          <ac:chgData name="Colleen Hunt" userId="1aea9a82-c625-48e3-8e93-370d31e40b84" providerId="ADAL" clId="{631B6113-B546-4042-A85E-C39B6FE89EF1}" dt="2025-11-21T03:43:34.432" v="3836" actId="27636"/>
          <ac:spMkLst>
            <pc:docMk/>
            <pc:sldMk cId="1218628909" sldId="400"/>
            <ac:spMk id="2" creationId="{7E8FEE6F-9AA4-52D3-EDA0-2013CC043216}"/>
          </ac:spMkLst>
        </pc:spChg>
        <pc:spChg chg="mod">
          <ac:chgData name="Colleen Hunt" userId="1aea9a82-c625-48e3-8e93-370d31e40b84" providerId="ADAL" clId="{631B6113-B546-4042-A85E-C39B6FE89EF1}" dt="2025-11-07T00:57:55.524" v="854" actId="27636"/>
          <ac:spMkLst>
            <pc:docMk/>
            <pc:sldMk cId="1218628909" sldId="400"/>
            <ac:spMk id="3" creationId="{190EB972-0CAF-3F8D-A442-D1843B619CCE}"/>
          </ac:spMkLst>
        </pc:spChg>
        <pc:spChg chg="add mod">
          <ac:chgData name="Colleen Hunt" userId="1aea9a82-c625-48e3-8e93-370d31e40b84" providerId="ADAL" clId="{631B6113-B546-4042-A85E-C39B6FE89EF1}" dt="2025-11-21T03:43:49.997" v="3838" actId="1076"/>
          <ac:spMkLst>
            <pc:docMk/>
            <pc:sldMk cId="1218628909" sldId="400"/>
            <ac:spMk id="4" creationId="{B2CB7194-1CD0-EB94-F62A-423FD5EDCB41}"/>
          </ac:spMkLst>
        </pc:spChg>
        <pc:spChg chg="add mod">
          <ac:chgData name="Colleen Hunt" userId="1aea9a82-c625-48e3-8e93-370d31e40b84" providerId="ADAL" clId="{631B6113-B546-4042-A85E-C39B6FE89EF1}" dt="2025-11-21T00:59:15.748" v="3749" actId="1582"/>
          <ac:spMkLst>
            <pc:docMk/>
            <pc:sldMk cId="1218628909" sldId="400"/>
            <ac:spMk id="5" creationId="{D3531F66-62CC-8683-F53C-51A85A3919F6}"/>
          </ac:spMkLst>
        </pc:spChg>
      </pc:sldChg>
      <pc:sldChg chg="modSp add del mod modTransition modClrScheme chgLayout">
        <pc:chgData name="Colleen Hunt" userId="1aea9a82-c625-48e3-8e93-370d31e40b84" providerId="ADAL" clId="{631B6113-B546-4042-A85E-C39B6FE89EF1}" dt="2025-11-17T01:21:32.806" v="3044" actId="2696"/>
        <pc:sldMkLst>
          <pc:docMk/>
          <pc:sldMk cId="2930802817" sldId="401"/>
        </pc:sldMkLst>
      </pc:sldChg>
      <pc:sldChg chg="addSp modSp new mod modAnim">
        <pc:chgData name="Colleen Hunt" userId="1aea9a82-c625-48e3-8e93-370d31e40b84" providerId="ADAL" clId="{631B6113-B546-4042-A85E-C39B6FE89EF1}" dt="2025-11-21T05:49:26.075" v="4355" actId="20577"/>
        <pc:sldMkLst>
          <pc:docMk/>
          <pc:sldMk cId="2511089304" sldId="402"/>
        </pc:sldMkLst>
        <pc:spChg chg="mod">
          <ac:chgData name="Colleen Hunt" userId="1aea9a82-c625-48e3-8e93-370d31e40b84" providerId="ADAL" clId="{631B6113-B546-4042-A85E-C39B6FE89EF1}" dt="2025-11-21T05:49:26.075" v="4355" actId="20577"/>
          <ac:spMkLst>
            <pc:docMk/>
            <pc:sldMk cId="2511089304" sldId="402"/>
            <ac:spMk id="2" creationId="{3E5268AD-2D90-D692-E2DE-45A259E0332E}"/>
          </ac:spMkLst>
        </pc:spChg>
        <pc:spChg chg="mod">
          <ac:chgData name="Colleen Hunt" userId="1aea9a82-c625-48e3-8e93-370d31e40b84" providerId="ADAL" clId="{631B6113-B546-4042-A85E-C39B6FE89EF1}" dt="2025-11-07T00:58:45.781" v="861" actId="20577"/>
          <ac:spMkLst>
            <pc:docMk/>
            <pc:sldMk cId="2511089304" sldId="402"/>
            <ac:spMk id="3" creationId="{FBD983AD-82FC-08B6-897B-59A20BC31FFB}"/>
          </ac:spMkLst>
        </pc:spChg>
        <pc:picChg chg="add mod">
          <ac:chgData name="Colleen Hunt" userId="1aea9a82-c625-48e3-8e93-370d31e40b84" providerId="ADAL" clId="{631B6113-B546-4042-A85E-C39B6FE89EF1}" dt="2025-11-07T01:05:37.889" v="1122" actId="1076"/>
          <ac:picMkLst>
            <pc:docMk/>
            <pc:sldMk cId="2511089304" sldId="402"/>
            <ac:picMk id="4" creationId="{442FD9E9-34B6-A019-BABA-9D17AA3ABAE8}"/>
          </ac:picMkLst>
        </pc:picChg>
      </pc:sldChg>
      <pc:sldChg chg="addSp delSp modSp new mod">
        <pc:chgData name="Colleen Hunt" userId="1aea9a82-c625-48e3-8e93-370d31e40b84" providerId="ADAL" clId="{631B6113-B546-4042-A85E-C39B6FE89EF1}" dt="2025-11-21T05:50:02.119" v="4359" actId="14100"/>
        <pc:sldMkLst>
          <pc:docMk/>
          <pc:sldMk cId="1033343587" sldId="403"/>
        </pc:sldMkLst>
        <pc:spChg chg="mod">
          <ac:chgData name="Colleen Hunt" userId="1aea9a82-c625-48e3-8e93-370d31e40b84" providerId="ADAL" clId="{631B6113-B546-4042-A85E-C39B6FE89EF1}" dt="2025-11-07T01:10:28.362" v="1201" actId="20577"/>
          <ac:spMkLst>
            <pc:docMk/>
            <pc:sldMk cId="1033343587" sldId="403"/>
            <ac:spMk id="3" creationId="{4517AC21-FB3A-B87E-0CA3-2CF3906CDD6A}"/>
          </ac:spMkLst>
        </pc:spChg>
        <pc:spChg chg="add mod">
          <ac:chgData name="Colleen Hunt" userId="1aea9a82-c625-48e3-8e93-370d31e40b84" providerId="ADAL" clId="{631B6113-B546-4042-A85E-C39B6FE89EF1}" dt="2025-11-07T03:52:46.174" v="1448" actId="1076"/>
          <ac:spMkLst>
            <pc:docMk/>
            <pc:sldMk cId="1033343587" sldId="403"/>
            <ac:spMk id="6" creationId="{1590A607-A36D-E9BA-1871-D98C2ADE9C29}"/>
          </ac:spMkLst>
        </pc:spChg>
        <pc:spChg chg="add mod">
          <ac:chgData name="Colleen Hunt" userId="1aea9a82-c625-48e3-8e93-370d31e40b84" providerId="ADAL" clId="{631B6113-B546-4042-A85E-C39B6FE89EF1}" dt="2025-11-21T05:49:56.556" v="4358" actId="1076"/>
          <ac:spMkLst>
            <pc:docMk/>
            <pc:sldMk cId="1033343587" sldId="403"/>
            <ac:spMk id="7" creationId="{E849E73F-637E-37B0-9E5E-28468F85804D}"/>
          </ac:spMkLst>
        </pc:spChg>
        <pc:spChg chg="add mod">
          <ac:chgData name="Colleen Hunt" userId="1aea9a82-c625-48e3-8e93-370d31e40b84" providerId="ADAL" clId="{631B6113-B546-4042-A85E-C39B6FE89EF1}" dt="2025-11-21T05:50:02.119" v="4359" actId="14100"/>
          <ac:spMkLst>
            <pc:docMk/>
            <pc:sldMk cId="1033343587" sldId="403"/>
            <ac:spMk id="8" creationId="{8EFDCD36-5C73-7FA8-0841-9A31891F1C73}"/>
          </ac:spMkLst>
        </pc:spChg>
        <pc:picChg chg="add mod ord modCrop">
          <ac:chgData name="Colleen Hunt" userId="1aea9a82-c625-48e3-8e93-370d31e40b84" providerId="ADAL" clId="{631B6113-B546-4042-A85E-C39B6FE89EF1}" dt="2025-11-21T05:49:52.492" v="4357" actId="1076"/>
          <ac:picMkLst>
            <pc:docMk/>
            <pc:sldMk cId="1033343587" sldId="403"/>
            <ac:picMk id="5" creationId="{6BE20EAE-4275-0723-EEDE-A815074CC9F9}"/>
          </ac:picMkLst>
        </pc:picChg>
      </pc:sldChg>
      <pc:sldChg chg="addSp delSp modSp add mod modAnim">
        <pc:chgData name="Colleen Hunt" userId="1aea9a82-c625-48e3-8e93-370d31e40b84" providerId="ADAL" clId="{631B6113-B546-4042-A85E-C39B6FE89EF1}" dt="2025-11-21T03:45:08.569" v="3855"/>
        <pc:sldMkLst>
          <pc:docMk/>
          <pc:sldMk cId="1999379256" sldId="404"/>
        </pc:sldMkLst>
        <pc:spChg chg="add mod">
          <ac:chgData name="Colleen Hunt" userId="1aea9a82-c625-48e3-8e93-370d31e40b84" providerId="ADAL" clId="{631B6113-B546-4042-A85E-C39B6FE89EF1}" dt="2025-11-21T03:45:04.770" v="3854" actId="403"/>
          <ac:spMkLst>
            <pc:docMk/>
            <pc:sldMk cId="1999379256" sldId="404"/>
            <ac:spMk id="4" creationId="{91D4D22C-CD2F-D58F-200C-671DD578EFD8}"/>
          </ac:spMkLst>
        </pc:spChg>
        <pc:spChg chg="mod ord">
          <ac:chgData name="Colleen Hunt" userId="1aea9a82-c625-48e3-8e93-370d31e40b84" providerId="ADAL" clId="{631B6113-B546-4042-A85E-C39B6FE89EF1}" dt="2025-11-07T03:56:31.732" v="1483" actId="1076"/>
          <ac:spMkLst>
            <pc:docMk/>
            <pc:sldMk cId="1999379256" sldId="404"/>
            <ac:spMk id="6" creationId="{91D104F0-947A-B090-F819-812D6D42A85A}"/>
          </ac:spMkLst>
        </pc:spChg>
        <pc:spChg chg="mod ord">
          <ac:chgData name="Colleen Hunt" userId="1aea9a82-c625-48e3-8e93-370d31e40b84" providerId="ADAL" clId="{631B6113-B546-4042-A85E-C39B6FE89EF1}" dt="2025-11-17T01:53:30.574" v="3109" actId="20577"/>
          <ac:spMkLst>
            <pc:docMk/>
            <pc:sldMk cId="1999379256" sldId="404"/>
            <ac:spMk id="7" creationId="{05105623-2A9E-A1AF-6B1B-2E9AFE305F96}"/>
          </ac:spMkLst>
        </pc:spChg>
        <pc:picChg chg="add mod ord modCrop">
          <ac:chgData name="Colleen Hunt" userId="1aea9a82-c625-48e3-8e93-370d31e40b84" providerId="ADAL" clId="{631B6113-B546-4042-A85E-C39B6FE89EF1}" dt="2025-11-07T04:05:48.898" v="1807" actId="167"/>
          <ac:picMkLst>
            <pc:docMk/>
            <pc:sldMk cId="1999379256" sldId="404"/>
            <ac:picMk id="11" creationId="{C84B8E02-B7E3-CC6C-6E92-3091475C1A33}"/>
          </ac:picMkLst>
        </pc:picChg>
      </pc:sldChg>
      <pc:sldChg chg="modSp new mod modAnim">
        <pc:chgData name="Colleen Hunt" userId="1aea9a82-c625-48e3-8e93-370d31e40b84" providerId="ADAL" clId="{631B6113-B546-4042-A85E-C39B6FE89EF1}" dt="2025-11-21T01:01:27.955" v="3775" actId="20577"/>
        <pc:sldMkLst>
          <pc:docMk/>
          <pc:sldMk cId="2714661406" sldId="405"/>
        </pc:sldMkLst>
        <pc:spChg chg="mod">
          <ac:chgData name="Colleen Hunt" userId="1aea9a82-c625-48e3-8e93-370d31e40b84" providerId="ADAL" clId="{631B6113-B546-4042-A85E-C39B6FE89EF1}" dt="2025-11-21T01:01:27.955" v="3775" actId="20577"/>
          <ac:spMkLst>
            <pc:docMk/>
            <pc:sldMk cId="2714661406" sldId="405"/>
            <ac:spMk id="2" creationId="{D3CF0A2E-ADA6-F3B8-8C4F-0CBC127DECC4}"/>
          </ac:spMkLst>
        </pc:spChg>
        <pc:spChg chg="mod">
          <ac:chgData name="Colleen Hunt" userId="1aea9a82-c625-48e3-8e93-370d31e40b84" providerId="ADAL" clId="{631B6113-B546-4042-A85E-C39B6FE89EF1}" dt="2025-11-07T04:35:26.138" v="2172" actId="20577"/>
          <ac:spMkLst>
            <pc:docMk/>
            <pc:sldMk cId="2714661406" sldId="405"/>
            <ac:spMk id="3" creationId="{B4C57B8A-C239-E21C-2A23-0B675A5619E1}"/>
          </ac:spMkLst>
        </pc:spChg>
      </pc:sldChg>
      <pc:sldChg chg="addSp modSp new mod modAnim">
        <pc:chgData name="Colleen Hunt" userId="1aea9a82-c625-48e3-8e93-370d31e40b84" providerId="ADAL" clId="{631B6113-B546-4042-A85E-C39B6FE89EF1}" dt="2025-11-21T00:40:03.560" v="3585"/>
        <pc:sldMkLst>
          <pc:docMk/>
          <pc:sldMk cId="3567414501" sldId="406"/>
        </pc:sldMkLst>
        <pc:spChg chg="mod">
          <ac:chgData name="Colleen Hunt" userId="1aea9a82-c625-48e3-8e93-370d31e40b84" providerId="ADAL" clId="{631B6113-B546-4042-A85E-C39B6FE89EF1}" dt="2025-11-17T01:30:47.136" v="3096" actId="20577"/>
          <ac:spMkLst>
            <pc:docMk/>
            <pc:sldMk cId="3567414501" sldId="406"/>
            <ac:spMk id="2" creationId="{8F11E793-9CCC-8DED-BE5F-8631FA35ECCF}"/>
          </ac:spMkLst>
        </pc:spChg>
        <pc:spChg chg="mod">
          <ac:chgData name="Colleen Hunt" userId="1aea9a82-c625-48e3-8e93-370d31e40b84" providerId="ADAL" clId="{631B6113-B546-4042-A85E-C39B6FE89EF1}" dt="2025-11-07T04:52:04.544" v="2441" actId="20577"/>
          <ac:spMkLst>
            <pc:docMk/>
            <pc:sldMk cId="3567414501" sldId="406"/>
            <ac:spMk id="3" creationId="{20524171-191E-984A-921D-2B94F6AA5790}"/>
          </ac:spMkLst>
        </pc:spChg>
        <pc:spChg chg="add mod">
          <ac:chgData name="Colleen Hunt" userId="1aea9a82-c625-48e3-8e93-370d31e40b84" providerId="ADAL" clId="{631B6113-B546-4042-A85E-C39B6FE89EF1}" dt="2025-11-07T05:11:50.596" v="2913" actId="1076"/>
          <ac:spMkLst>
            <pc:docMk/>
            <pc:sldMk cId="3567414501" sldId="406"/>
            <ac:spMk id="6" creationId="{05AB37A6-F610-458D-D473-208FF683E405}"/>
          </ac:spMkLst>
        </pc:spChg>
        <pc:picChg chg="add mod">
          <ac:chgData name="Colleen Hunt" userId="1aea9a82-c625-48e3-8e93-370d31e40b84" providerId="ADAL" clId="{631B6113-B546-4042-A85E-C39B6FE89EF1}" dt="2025-11-07T05:10:37.190" v="2897" actId="1076"/>
          <ac:picMkLst>
            <pc:docMk/>
            <pc:sldMk cId="3567414501" sldId="406"/>
            <ac:picMk id="5" creationId="{6CCFC2A6-AF31-55C6-AB0C-A444E5FF6A3B}"/>
          </ac:picMkLst>
        </pc:picChg>
      </pc:sldChg>
      <pc:sldChg chg="addSp delSp modSp new mod">
        <pc:chgData name="Colleen Hunt" userId="1aea9a82-c625-48e3-8e93-370d31e40b84" providerId="ADAL" clId="{631B6113-B546-4042-A85E-C39B6FE89EF1}" dt="2025-11-07T05:18:27.690" v="2999" actId="14100"/>
        <pc:sldMkLst>
          <pc:docMk/>
          <pc:sldMk cId="1025510781" sldId="407"/>
        </pc:sldMkLst>
        <pc:spChg chg="mod">
          <ac:chgData name="Colleen Hunt" userId="1aea9a82-c625-48e3-8e93-370d31e40b84" providerId="ADAL" clId="{631B6113-B546-4042-A85E-C39B6FE89EF1}" dt="2025-11-07T05:17:06.777" v="2949" actId="20577"/>
          <ac:spMkLst>
            <pc:docMk/>
            <pc:sldMk cId="1025510781" sldId="407"/>
            <ac:spMk id="3" creationId="{FDE64DB7-E17D-85EE-0E3B-EAA95204B528}"/>
          </ac:spMkLst>
        </pc:spChg>
        <pc:spChg chg="add mod">
          <ac:chgData name="Colleen Hunt" userId="1aea9a82-c625-48e3-8e93-370d31e40b84" providerId="ADAL" clId="{631B6113-B546-4042-A85E-C39B6FE89EF1}" dt="2025-11-07T05:18:27.690" v="2999" actId="14100"/>
          <ac:spMkLst>
            <pc:docMk/>
            <pc:sldMk cId="1025510781" sldId="407"/>
            <ac:spMk id="6" creationId="{68CDA80B-C573-261A-37FA-2BA76B39AEAA}"/>
          </ac:spMkLst>
        </pc:spChg>
        <pc:picChg chg="add mod ord">
          <ac:chgData name="Colleen Hunt" userId="1aea9a82-c625-48e3-8e93-370d31e40b84" providerId="ADAL" clId="{631B6113-B546-4042-A85E-C39B6FE89EF1}" dt="2025-11-07T05:17:59.225" v="2951" actId="1076"/>
          <ac:picMkLst>
            <pc:docMk/>
            <pc:sldMk cId="1025510781" sldId="407"/>
            <ac:picMk id="5" creationId="{67D07E20-B284-BFAE-F8A7-512F02228258}"/>
          </ac:picMkLst>
        </pc:picChg>
      </pc:sldChg>
      <pc:sldChg chg="addSp delSp modSp new mod">
        <pc:chgData name="Colleen Hunt" userId="1aea9a82-c625-48e3-8e93-370d31e40b84" providerId="ADAL" clId="{631B6113-B546-4042-A85E-C39B6FE89EF1}" dt="2025-11-07T05:21:25.241" v="3032" actId="14100"/>
        <pc:sldMkLst>
          <pc:docMk/>
          <pc:sldMk cId="2132394260" sldId="408"/>
        </pc:sldMkLst>
        <pc:spChg chg="mod">
          <ac:chgData name="Colleen Hunt" userId="1aea9a82-c625-48e3-8e93-370d31e40b84" providerId="ADAL" clId="{631B6113-B546-4042-A85E-C39B6FE89EF1}" dt="2025-11-07T05:20:04.713" v="3024" actId="20577"/>
          <ac:spMkLst>
            <pc:docMk/>
            <pc:sldMk cId="2132394260" sldId="408"/>
            <ac:spMk id="3" creationId="{291501EB-82BD-EC15-A4EA-EAF406124975}"/>
          </ac:spMkLst>
        </pc:spChg>
        <pc:picChg chg="add mod ord">
          <ac:chgData name="Colleen Hunt" userId="1aea9a82-c625-48e3-8e93-370d31e40b84" providerId="ADAL" clId="{631B6113-B546-4042-A85E-C39B6FE89EF1}" dt="2025-11-07T05:20:13.165" v="3026" actId="1076"/>
          <ac:picMkLst>
            <pc:docMk/>
            <pc:sldMk cId="2132394260" sldId="408"/>
            <ac:picMk id="5" creationId="{02F7F799-8C22-F3BF-4830-D57A1A612216}"/>
          </ac:picMkLst>
        </pc:picChg>
        <pc:picChg chg="add mod">
          <ac:chgData name="Colleen Hunt" userId="1aea9a82-c625-48e3-8e93-370d31e40b84" providerId="ADAL" clId="{631B6113-B546-4042-A85E-C39B6FE89EF1}" dt="2025-11-07T05:21:25.241" v="3032" actId="14100"/>
          <ac:picMkLst>
            <pc:docMk/>
            <pc:sldMk cId="2132394260" sldId="408"/>
            <ac:picMk id="7" creationId="{66DC91E0-5001-2095-9E15-E913208C8F5F}"/>
          </ac:picMkLst>
        </pc:picChg>
      </pc:sldChg>
      <pc:sldChg chg="modSp new mod modAnim">
        <pc:chgData name="Colleen Hunt" userId="1aea9a82-c625-48e3-8e93-370d31e40b84" providerId="ADAL" clId="{631B6113-B546-4042-A85E-C39B6FE89EF1}" dt="2025-11-21T03:47:40.803" v="3857" actId="14100"/>
        <pc:sldMkLst>
          <pc:docMk/>
          <pc:sldMk cId="3404089771" sldId="409"/>
        </pc:sldMkLst>
        <pc:spChg chg="mod">
          <ac:chgData name="Colleen Hunt" userId="1aea9a82-c625-48e3-8e93-370d31e40b84" providerId="ADAL" clId="{631B6113-B546-4042-A85E-C39B6FE89EF1}" dt="2025-11-21T03:47:40.803" v="3857" actId="14100"/>
          <ac:spMkLst>
            <pc:docMk/>
            <pc:sldMk cId="3404089771" sldId="409"/>
            <ac:spMk id="2" creationId="{E109E9CF-DC4D-E435-6D82-2D1C216E4CF9}"/>
          </ac:spMkLst>
        </pc:spChg>
      </pc:sldChg>
      <pc:sldChg chg="modSp new mod modAnim">
        <pc:chgData name="Colleen Hunt" userId="1aea9a82-c625-48e3-8e93-370d31e40b84" providerId="ADAL" clId="{631B6113-B546-4042-A85E-C39B6FE89EF1}" dt="2025-11-21T01:50:17.654" v="3826" actId="14100"/>
        <pc:sldMkLst>
          <pc:docMk/>
          <pc:sldMk cId="2082426940" sldId="410"/>
        </pc:sldMkLst>
        <pc:spChg chg="mod">
          <ac:chgData name="Colleen Hunt" userId="1aea9a82-c625-48e3-8e93-370d31e40b84" providerId="ADAL" clId="{631B6113-B546-4042-A85E-C39B6FE89EF1}" dt="2025-11-21T01:50:17.654" v="3826" actId="14100"/>
          <ac:spMkLst>
            <pc:docMk/>
            <pc:sldMk cId="2082426940" sldId="410"/>
            <ac:spMk id="2" creationId="{E20610AC-8A41-D939-76DE-7CE7959124E3}"/>
          </ac:spMkLst>
        </pc:spChg>
        <pc:spChg chg="mod">
          <ac:chgData name="Colleen Hunt" userId="1aea9a82-c625-48e3-8e93-370d31e40b84" providerId="ADAL" clId="{631B6113-B546-4042-A85E-C39B6FE89EF1}" dt="2025-11-21T01:05:58.043" v="3795" actId="20577"/>
          <ac:spMkLst>
            <pc:docMk/>
            <pc:sldMk cId="2082426940" sldId="410"/>
            <ac:spMk id="3" creationId="{DA3988B6-D44F-0485-5347-66E13E00155F}"/>
          </ac:spMkLst>
        </pc:spChg>
      </pc:sldChg>
      <pc:sldChg chg="modSp mod">
        <pc:chgData name="Colleen Hunt" userId="1aea9a82-c625-48e3-8e93-370d31e40b84" providerId="ADAL" clId="{631B6113-B546-4042-A85E-C39B6FE89EF1}" dt="2025-11-21T01:03:52.518" v="3786" actId="114"/>
        <pc:sldMkLst>
          <pc:docMk/>
          <pc:sldMk cId="2287186280" sldId="411"/>
        </pc:sldMkLst>
        <pc:spChg chg="mod">
          <ac:chgData name="Colleen Hunt" userId="1aea9a82-c625-48e3-8e93-370d31e40b84" providerId="ADAL" clId="{631B6113-B546-4042-A85E-C39B6FE89EF1}" dt="2025-11-21T01:03:52.518" v="3786" actId="114"/>
          <ac:spMkLst>
            <pc:docMk/>
            <pc:sldMk cId="2287186280" sldId="411"/>
            <ac:spMk id="5" creationId="{ADE08C02-3BFC-FD2A-997E-0517B6492ED8}"/>
          </ac:spMkLst>
        </pc:spChg>
      </pc:sldChg>
      <pc:sldChg chg="addSp delSp modSp new mod">
        <pc:chgData name="Colleen Hunt" userId="1aea9a82-c625-48e3-8e93-370d31e40b84" providerId="ADAL" clId="{631B6113-B546-4042-A85E-C39B6FE89EF1}" dt="2025-11-21T00:52:28.050" v="3654" actId="122"/>
        <pc:sldMkLst>
          <pc:docMk/>
          <pc:sldMk cId="145538970" sldId="412"/>
        </pc:sldMkLst>
      </pc:sldChg>
      <pc:sldMasterChg chg="delSldLayout">
        <pc:chgData name="Colleen Hunt" userId="1aea9a82-c625-48e3-8e93-370d31e40b84" providerId="ADAL" clId="{631B6113-B546-4042-A85E-C39B6FE89EF1}" dt="2025-11-07T00:22:06.638" v="0" actId="2696"/>
        <pc:sldMasterMkLst>
          <pc:docMk/>
          <pc:sldMasterMk cId="3786833112" sldId="2147483648"/>
        </pc:sldMasterMkLst>
        <pc:sldLayoutChg chg="del">
          <pc:chgData name="Colleen Hunt" userId="1aea9a82-c625-48e3-8e93-370d31e40b84" providerId="ADAL" clId="{631B6113-B546-4042-A85E-C39B6FE89EF1}" dt="2025-11-07T00:22:06.638" v="0" actId="2696"/>
          <pc:sldLayoutMkLst>
            <pc:docMk/>
            <pc:sldMasterMk cId="3786833112" sldId="2147483648"/>
            <pc:sldLayoutMk cId="2439157490" sldId="2147483799"/>
          </pc:sldLayoutMkLst>
        </pc:sldLayoutChg>
      </pc:sldMasterChg>
    </pc:docChg>
  </pc:docChgLst>
  <pc:docChgLst>
    <pc:chgData name="Colleen Hunt" userId="1aea9a82-c625-48e3-8e93-370d31e40b84" providerId="ADAL" clId="{8D2BE09A-3BB2-49E2-B900-54A973E17D06}"/>
    <pc:docChg chg="undo custSel addSld delSld modSld modSection">
      <pc:chgData name="Colleen Hunt" userId="1aea9a82-c625-48e3-8e93-370d31e40b84" providerId="ADAL" clId="{8D2BE09A-3BB2-49E2-B900-54A973E17D06}" dt="2025-11-24T11:20:55.950" v="1819" actId="2696"/>
      <pc:docMkLst>
        <pc:docMk/>
      </pc:docMkLst>
      <pc:sldChg chg="addSp modSp mod">
        <pc:chgData name="Colleen Hunt" userId="1aea9a82-c625-48e3-8e93-370d31e40b84" providerId="ADAL" clId="{8D2BE09A-3BB2-49E2-B900-54A973E17D06}" dt="2025-11-24T11:15:42.231" v="1762" actId="1076"/>
        <pc:sldMkLst>
          <pc:docMk/>
          <pc:sldMk cId="3192090524" sldId="262"/>
        </pc:sldMkLst>
        <pc:spChg chg="add mod">
          <ac:chgData name="Colleen Hunt" userId="1aea9a82-c625-48e3-8e93-370d31e40b84" providerId="ADAL" clId="{8D2BE09A-3BB2-49E2-B900-54A973E17D06}" dt="2025-11-24T11:15:26.040" v="1761" actId="1076"/>
          <ac:spMkLst>
            <pc:docMk/>
            <pc:sldMk cId="3192090524" sldId="262"/>
            <ac:spMk id="2" creationId="{66EF36B9-C5AF-E94B-4A3B-4ED279BEBBA5}"/>
          </ac:spMkLst>
        </pc:spChg>
        <pc:picChg chg="mod">
          <ac:chgData name="Colleen Hunt" userId="1aea9a82-c625-48e3-8e93-370d31e40b84" providerId="ADAL" clId="{8D2BE09A-3BB2-49E2-B900-54A973E17D06}" dt="2025-11-24T11:15:42.231" v="1762" actId="1076"/>
          <ac:picMkLst>
            <pc:docMk/>
            <pc:sldMk cId="3192090524" sldId="262"/>
            <ac:picMk id="10" creationId="{B5BBC9E7-DCA2-6E11-186E-5580E9A16B6B}"/>
          </ac:picMkLst>
        </pc:picChg>
      </pc:sldChg>
      <pc:sldChg chg="addSp modSp add mod modClrScheme chgLayout">
        <pc:chgData name="Colleen Hunt" userId="1aea9a82-c625-48e3-8e93-370d31e40b84" providerId="ADAL" clId="{8D2BE09A-3BB2-49E2-B900-54A973E17D06}" dt="2025-11-18T23:38:20.169" v="263" actId="1076"/>
        <pc:sldMkLst>
          <pc:docMk/>
          <pc:sldMk cId="782861960" sldId="271"/>
        </pc:sldMkLst>
        <pc:spChg chg="mod ord">
          <ac:chgData name="Colleen Hunt" userId="1aea9a82-c625-48e3-8e93-370d31e40b84" providerId="ADAL" clId="{8D2BE09A-3BB2-49E2-B900-54A973E17D06}" dt="2025-11-18T23:33:08.154" v="220" actId="20577"/>
          <ac:spMkLst>
            <pc:docMk/>
            <pc:sldMk cId="782861960" sldId="271"/>
            <ac:spMk id="2" creationId="{1D48E54B-17B5-6B3A-32BE-2F95A5315BAE}"/>
          </ac:spMkLst>
        </pc:spChg>
        <pc:spChg chg="add mod">
          <ac:chgData name="Colleen Hunt" userId="1aea9a82-c625-48e3-8e93-370d31e40b84" providerId="ADAL" clId="{8D2BE09A-3BB2-49E2-B900-54A973E17D06}" dt="2025-11-18T23:37:38.482" v="258" actId="14100"/>
          <ac:spMkLst>
            <pc:docMk/>
            <pc:sldMk cId="782861960" sldId="271"/>
            <ac:spMk id="3" creationId="{12D7BB68-D372-217B-E09A-4738101C273C}"/>
          </ac:spMkLst>
        </pc:spChg>
      </pc:sldChg>
      <pc:sldChg chg="addSp delSp modSp add mod modClrScheme modAnim chgLayout">
        <pc:chgData name="Colleen Hunt" userId="1aea9a82-c625-48e3-8e93-370d31e40b84" providerId="ADAL" clId="{8D2BE09A-3BB2-49E2-B900-54A973E17D06}" dt="2025-11-24T11:12:31.066" v="1706"/>
        <pc:sldMkLst>
          <pc:docMk/>
          <pc:sldMk cId="191117997" sldId="273"/>
        </pc:sldMkLst>
        <pc:spChg chg="mod ord">
          <ac:chgData name="Colleen Hunt" userId="1aea9a82-c625-48e3-8e93-370d31e40b84" providerId="ADAL" clId="{8D2BE09A-3BB2-49E2-B900-54A973E17D06}" dt="2025-11-24T11:12:08.567" v="1702" actId="1076"/>
          <ac:spMkLst>
            <pc:docMk/>
            <pc:sldMk cId="191117997" sldId="273"/>
            <ac:spMk id="2" creationId="{830A1F74-8893-50EF-F645-5C4A5E597A04}"/>
          </ac:spMkLst>
        </pc:spChg>
        <pc:spChg chg="add mod">
          <ac:chgData name="Colleen Hunt" userId="1aea9a82-c625-48e3-8e93-370d31e40b84" providerId="ADAL" clId="{8D2BE09A-3BB2-49E2-B900-54A973E17D06}" dt="2025-11-24T11:12:17.502" v="1703" actId="164"/>
          <ac:spMkLst>
            <pc:docMk/>
            <pc:sldMk cId="191117997" sldId="273"/>
            <ac:spMk id="3" creationId="{72191B95-DB46-2F3F-4576-EDDF84D8B87B}"/>
          </ac:spMkLst>
        </pc:spChg>
        <pc:spChg chg="add mod">
          <ac:chgData name="Colleen Hunt" userId="1aea9a82-c625-48e3-8e93-370d31e40b84" providerId="ADAL" clId="{8D2BE09A-3BB2-49E2-B900-54A973E17D06}" dt="2025-11-24T11:12:17.502" v="1703" actId="164"/>
          <ac:spMkLst>
            <pc:docMk/>
            <pc:sldMk cId="191117997" sldId="273"/>
            <ac:spMk id="4" creationId="{1125D8EA-5FE7-C46F-9538-A89964D8551F}"/>
          </ac:spMkLst>
        </pc:spChg>
        <pc:spChg chg="add mod">
          <ac:chgData name="Colleen Hunt" userId="1aea9a82-c625-48e3-8e93-370d31e40b84" providerId="ADAL" clId="{8D2BE09A-3BB2-49E2-B900-54A973E17D06}" dt="2025-11-24T11:12:17.502" v="1703" actId="164"/>
          <ac:spMkLst>
            <pc:docMk/>
            <pc:sldMk cId="191117997" sldId="273"/>
            <ac:spMk id="5" creationId="{9450C75C-65A4-1A44-CB1D-96D5BD11ADD9}"/>
          </ac:spMkLst>
        </pc:spChg>
        <pc:spChg chg="add mod">
          <ac:chgData name="Colleen Hunt" userId="1aea9a82-c625-48e3-8e93-370d31e40b84" providerId="ADAL" clId="{8D2BE09A-3BB2-49E2-B900-54A973E17D06}" dt="2025-11-24T11:11:55.043" v="1699" actId="1076"/>
          <ac:spMkLst>
            <pc:docMk/>
            <pc:sldMk cId="191117997" sldId="273"/>
            <ac:spMk id="15" creationId="{FD46E88A-5DBB-AA52-814D-CACDA2995AB3}"/>
          </ac:spMkLst>
        </pc:spChg>
        <pc:grpChg chg="add mod">
          <ac:chgData name="Colleen Hunt" userId="1aea9a82-c625-48e3-8e93-370d31e40b84" providerId="ADAL" clId="{8D2BE09A-3BB2-49E2-B900-54A973E17D06}" dt="2025-11-24T11:12:17.502" v="1703" actId="164"/>
          <ac:grpSpMkLst>
            <pc:docMk/>
            <pc:sldMk cId="191117997" sldId="273"/>
            <ac:grpSpMk id="16" creationId="{A00B583F-E3AC-72FA-944A-D167FEAC191C}"/>
          </ac:grpSpMkLst>
        </pc:grpChg>
        <pc:picChg chg="mod">
          <ac:chgData name="Colleen Hunt" userId="1aea9a82-c625-48e3-8e93-370d31e40b84" providerId="ADAL" clId="{8D2BE09A-3BB2-49E2-B900-54A973E17D06}" dt="2025-11-24T11:10:31.602" v="1675" actId="1076"/>
          <ac:picMkLst>
            <pc:docMk/>
            <pc:sldMk cId="191117997" sldId="273"/>
            <ac:picMk id="13" creationId="{4F4C38D3-A24A-183A-42F7-F424E3A665CD}"/>
          </ac:picMkLst>
        </pc:picChg>
        <pc:cxnChg chg="add mod">
          <ac:chgData name="Colleen Hunt" userId="1aea9a82-c625-48e3-8e93-370d31e40b84" providerId="ADAL" clId="{8D2BE09A-3BB2-49E2-B900-54A973E17D06}" dt="2025-11-24T11:12:17.502" v="1703" actId="164"/>
          <ac:cxnSpMkLst>
            <pc:docMk/>
            <pc:sldMk cId="191117997" sldId="273"/>
            <ac:cxnSpMk id="7" creationId="{2DD0BFDA-9637-3C07-C06D-C8C6C23364FA}"/>
          </ac:cxnSpMkLst>
        </pc:cxnChg>
        <pc:cxnChg chg="add mod">
          <ac:chgData name="Colleen Hunt" userId="1aea9a82-c625-48e3-8e93-370d31e40b84" providerId="ADAL" clId="{8D2BE09A-3BB2-49E2-B900-54A973E17D06}" dt="2025-11-24T11:12:17.502" v="1703" actId="164"/>
          <ac:cxnSpMkLst>
            <pc:docMk/>
            <pc:sldMk cId="191117997" sldId="273"/>
            <ac:cxnSpMk id="8" creationId="{508F92E4-AA8F-96D5-9B88-152F5CDC34D2}"/>
          </ac:cxnSpMkLst>
        </pc:cxnChg>
        <pc:cxnChg chg="add mod">
          <ac:chgData name="Colleen Hunt" userId="1aea9a82-c625-48e3-8e93-370d31e40b84" providerId="ADAL" clId="{8D2BE09A-3BB2-49E2-B900-54A973E17D06}" dt="2025-11-24T11:12:17.502" v="1703" actId="164"/>
          <ac:cxnSpMkLst>
            <pc:docMk/>
            <pc:sldMk cId="191117997" sldId="273"/>
            <ac:cxnSpMk id="11" creationId="{B0E2E4D0-55AB-EFC2-BD56-94AFBDA0181F}"/>
          </ac:cxnSpMkLst>
        </pc:cxnChg>
      </pc:sldChg>
      <pc:sldChg chg="modAnim">
        <pc:chgData name="Colleen Hunt" userId="1aea9a82-c625-48e3-8e93-370d31e40b84" providerId="ADAL" clId="{8D2BE09A-3BB2-49E2-B900-54A973E17D06}" dt="2025-11-24T11:13:09.058" v="1710"/>
        <pc:sldMkLst>
          <pc:docMk/>
          <pc:sldMk cId="3418106357" sldId="376"/>
        </pc:sldMkLst>
      </pc:sldChg>
      <pc:sldChg chg="modSp del mod">
        <pc:chgData name="Colleen Hunt" userId="1aea9a82-c625-48e3-8e93-370d31e40b84" providerId="ADAL" clId="{8D2BE09A-3BB2-49E2-B900-54A973E17D06}" dt="2025-11-24T11:20:55.950" v="1819" actId="2696"/>
        <pc:sldMkLst>
          <pc:docMk/>
          <pc:sldMk cId="2629884871" sldId="399"/>
        </pc:sldMkLst>
      </pc:sldChg>
      <pc:sldChg chg="addSp modSp mod modAnim">
        <pc:chgData name="Colleen Hunt" userId="1aea9a82-c625-48e3-8e93-370d31e40b84" providerId="ADAL" clId="{8D2BE09A-3BB2-49E2-B900-54A973E17D06}" dt="2025-11-24T11:01:39.183" v="1666" actId="1076"/>
        <pc:sldMkLst>
          <pc:docMk/>
          <pc:sldMk cId="2511089304" sldId="402"/>
        </pc:sldMkLst>
        <pc:spChg chg="mod">
          <ac:chgData name="Colleen Hunt" userId="1aea9a82-c625-48e3-8e93-370d31e40b84" providerId="ADAL" clId="{8D2BE09A-3BB2-49E2-B900-54A973E17D06}" dt="2025-11-24T11:00:35.602" v="1658" actId="1076"/>
          <ac:spMkLst>
            <pc:docMk/>
            <pc:sldMk cId="2511089304" sldId="402"/>
            <ac:spMk id="3" creationId="{FBD983AD-82FC-08B6-897B-59A20BC31FFB}"/>
          </ac:spMkLst>
        </pc:spChg>
        <pc:spChg chg="add mod">
          <ac:chgData name="Colleen Hunt" userId="1aea9a82-c625-48e3-8e93-370d31e40b84" providerId="ADAL" clId="{8D2BE09A-3BB2-49E2-B900-54A973E17D06}" dt="2025-11-24T11:01:07.736" v="1664" actId="14100"/>
          <ac:spMkLst>
            <pc:docMk/>
            <pc:sldMk cId="2511089304" sldId="402"/>
            <ac:spMk id="5" creationId="{0B0BE7FA-E245-E7FB-4ECB-82D832C37795}"/>
          </ac:spMkLst>
        </pc:spChg>
        <pc:picChg chg="mod">
          <ac:chgData name="Colleen Hunt" userId="1aea9a82-c625-48e3-8e93-370d31e40b84" providerId="ADAL" clId="{8D2BE09A-3BB2-49E2-B900-54A973E17D06}" dt="2025-11-24T11:00:37.243" v="1659" actId="1076"/>
          <ac:picMkLst>
            <pc:docMk/>
            <pc:sldMk cId="2511089304" sldId="402"/>
            <ac:picMk id="4" creationId="{442FD9E9-34B6-A019-BABA-9D17AA3ABAE8}"/>
          </ac:picMkLst>
        </pc:picChg>
        <pc:picChg chg="add mod modCrop">
          <ac:chgData name="Colleen Hunt" userId="1aea9a82-c625-48e3-8e93-370d31e40b84" providerId="ADAL" clId="{8D2BE09A-3BB2-49E2-B900-54A973E17D06}" dt="2025-11-24T11:01:39.183" v="1666" actId="1076"/>
          <ac:picMkLst>
            <pc:docMk/>
            <pc:sldMk cId="2511089304" sldId="402"/>
            <ac:picMk id="6" creationId="{9481E73D-1CC2-A8A4-001D-37FB31A012AE}"/>
          </ac:picMkLst>
        </pc:picChg>
      </pc:sldChg>
      <pc:sldChg chg="addSp modSp mod">
        <pc:chgData name="Colleen Hunt" userId="1aea9a82-c625-48e3-8e93-370d31e40b84" providerId="ADAL" clId="{8D2BE09A-3BB2-49E2-B900-54A973E17D06}" dt="2025-11-22T10:39:53.920" v="1627" actId="1076"/>
        <pc:sldMkLst>
          <pc:docMk/>
          <pc:sldMk cId="2714661406" sldId="405"/>
        </pc:sldMkLst>
        <pc:picChg chg="add mod">
          <ac:chgData name="Colleen Hunt" userId="1aea9a82-c625-48e3-8e93-370d31e40b84" providerId="ADAL" clId="{8D2BE09A-3BB2-49E2-B900-54A973E17D06}" dt="2025-11-22T10:39:53.920" v="1627" actId="1076"/>
          <ac:picMkLst>
            <pc:docMk/>
            <pc:sldMk cId="2714661406" sldId="405"/>
            <ac:picMk id="5" creationId="{AE1731D8-0DCD-A4EF-66F0-714A25B6EB17}"/>
          </ac:picMkLst>
        </pc:picChg>
      </pc:sldChg>
      <pc:sldChg chg="modSp mod">
        <pc:chgData name="Colleen Hunt" userId="1aea9a82-c625-48e3-8e93-370d31e40b84" providerId="ADAL" clId="{8D2BE09A-3BB2-49E2-B900-54A973E17D06}" dt="2025-11-20T10:43:43.466" v="952" actId="20577"/>
        <pc:sldMkLst>
          <pc:docMk/>
          <pc:sldMk cId="3404089771" sldId="409"/>
        </pc:sldMkLst>
        <pc:spChg chg="mod">
          <ac:chgData name="Colleen Hunt" userId="1aea9a82-c625-48e3-8e93-370d31e40b84" providerId="ADAL" clId="{8D2BE09A-3BB2-49E2-B900-54A973E17D06}" dt="2025-11-20T10:43:43.466" v="952" actId="20577"/>
          <ac:spMkLst>
            <pc:docMk/>
            <pc:sldMk cId="3404089771" sldId="409"/>
            <ac:spMk id="2" creationId="{E109E9CF-DC4D-E435-6D82-2D1C216E4CF9}"/>
          </ac:spMkLst>
        </pc:spChg>
        <pc:spChg chg="mod">
          <ac:chgData name="Colleen Hunt" userId="1aea9a82-c625-48e3-8e93-370d31e40b84" providerId="ADAL" clId="{8D2BE09A-3BB2-49E2-B900-54A973E17D06}" dt="2025-11-18T23:18:52.219" v="10" actId="20577"/>
          <ac:spMkLst>
            <pc:docMk/>
            <pc:sldMk cId="3404089771" sldId="409"/>
            <ac:spMk id="3" creationId="{2930839F-5F44-A137-8EC8-9761D931CE64}"/>
          </ac:spMkLst>
        </pc:spChg>
      </pc:sldChg>
      <pc:sldChg chg="modSp mod">
        <pc:chgData name="Colleen Hunt" userId="1aea9a82-c625-48e3-8e93-370d31e40b84" providerId="ADAL" clId="{8D2BE09A-3BB2-49E2-B900-54A973E17D06}" dt="2025-11-20T11:36:21.756" v="1398" actId="20577"/>
        <pc:sldMkLst>
          <pc:docMk/>
          <pc:sldMk cId="2082426940" sldId="410"/>
        </pc:sldMkLst>
        <pc:spChg chg="mod">
          <ac:chgData name="Colleen Hunt" userId="1aea9a82-c625-48e3-8e93-370d31e40b84" providerId="ADAL" clId="{8D2BE09A-3BB2-49E2-B900-54A973E17D06}" dt="2025-11-20T11:36:21.756" v="1398" actId="20577"/>
          <ac:spMkLst>
            <pc:docMk/>
            <pc:sldMk cId="2082426940" sldId="410"/>
            <ac:spMk id="2" creationId="{E20610AC-8A41-D939-76DE-7CE7959124E3}"/>
          </ac:spMkLst>
        </pc:spChg>
      </pc:sldChg>
      <pc:sldChg chg="modSp new del mod">
        <pc:chgData name="Colleen Hunt" userId="1aea9a82-c625-48e3-8e93-370d31e40b84" providerId="ADAL" clId="{8D2BE09A-3BB2-49E2-B900-54A973E17D06}" dt="2025-11-18T23:34:48.090" v="230" actId="2696"/>
        <pc:sldMkLst>
          <pc:docMk/>
          <pc:sldMk cId="2197681667" sldId="410"/>
        </pc:sldMkLst>
      </pc:sldChg>
      <pc:sldChg chg="addSp delSp modSp new mod modClrScheme chgLayout">
        <pc:chgData name="Colleen Hunt" userId="1aea9a82-c625-48e3-8e93-370d31e40b84" providerId="ADAL" clId="{8D2BE09A-3BB2-49E2-B900-54A973E17D06}" dt="2025-11-24T11:20:31.137" v="1818" actId="113"/>
        <pc:sldMkLst>
          <pc:docMk/>
          <pc:sldMk cId="2287186280" sldId="411"/>
        </pc:sldMkLst>
        <pc:spChg chg="add mod ord">
          <ac:chgData name="Colleen Hunt" userId="1aea9a82-c625-48e3-8e93-370d31e40b84" providerId="ADAL" clId="{8D2BE09A-3BB2-49E2-B900-54A973E17D06}" dt="2025-11-20T12:37:59.863" v="1481" actId="20577"/>
          <ac:spMkLst>
            <pc:docMk/>
            <pc:sldMk cId="2287186280" sldId="411"/>
            <ac:spMk id="4" creationId="{C2AF9D2A-A55A-1621-6FC2-06966A26BE2D}"/>
          </ac:spMkLst>
        </pc:spChg>
        <pc:spChg chg="add mod ord">
          <ac:chgData name="Colleen Hunt" userId="1aea9a82-c625-48e3-8e93-370d31e40b84" providerId="ADAL" clId="{8D2BE09A-3BB2-49E2-B900-54A973E17D06}" dt="2025-11-24T11:20:31.137" v="1818" actId="113"/>
          <ac:spMkLst>
            <pc:docMk/>
            <pc:sldMk cId="2287186280" sldId="411"/>
            <ac:spMk id="5" creationId="{ADE08C02-3BFC-FD2A-997E-0517B6492ED8}"/>
          </ac:spMkLst>
        </pc:spChg>
        <pc:picChg chg="add mod ord">
          <ac:chgData name="Colleen Hunt" userId="1aea9a82-c625-48e3-8e93-370d31e40b84" providerId="ADAL" clId="{8D2BE09A-3BB2-49E2-B900-54A973E17D06}" dt="2025-11-22T06:01:57.859" v="1619" actId="166"/>
          <ac:picMkLst>
            <pc:docMk/>
            <pc:sldMk cId="2287186280" sldId="411"/>
            <ac:picMk id="2" creationId="{40A893E5-4AE1-A446-B59F-1C7E6ECB03D6}"/>
          </ac:picMkLst>
        </pc:picChg>
        <pc:picChg chg="add mod">
          <ac:chgData name="Colleen Hunt" userId="1aea9a82-c625-48e3-8e93-370d31e40b84" providerId="ADAL" clId="{8D2BE09A-3BB2-49E2-B900-54A973E17D06}" dt="2025-11-22T06:01:54.451" v="1618" actId="1076"/>
          <ac:picMkLst>
            <pc:docMk/>
            <pc:sldMk cId="2287186280" sldId="411"/>
            <ac:picMk id="3" creationId="{E58889DE-B080-CBD6-5E83-367CD7F218FF}"/>
          </ac:picMkLst>
        </pc:picChg>
        <pc:picChg chg="add mod">
          <ac:chgData name="Colleen Hunt" userId="1aea9a82-c625-48e3-8e93-370d31e40b84" providerId="ADAL" clId="{8D2BE09A-3BB2-49E2-B900-54A973E17D06}" dt="2025-11-20T12:40:57.927" v="1607" actId="14100"/>
          <ac:picMkLst>
            <pc:docMk/>
            <pc:sldMk cId="2287186280" sldId="411"/>
            <ac:picMk id="2050" creationId="{C1AD8529-D559-BAB2-7298-46A478CB8144}"/>
          </ac:picMkLst>
        </pc:picChg>
      </pc:sldChg>
      <pc:sldChg chg="del">
        <pc:chgData name="Colleen Hunt" userId="1aea9a82-c625-48e3-8e93-370d31e40b84" providerId="ADAL" clId="{8D2BE09A-3BB2-49E2-B900-54A973E17D06}" dt="2025-11-24T11:07:25.506" v="1667" actId="2696"/>
        <pc:sldMkLst>
          <pc:docMk/>
          <pc:sldMk cId="145538970" sldId="412"/>
        </pc:sldMkLst>
      </pc:sldChg>
      <pc:sldChg chg="addSp delSp modSp new mod">
        <pc:chgData name="Colleen Hunt" userId="1aea9a82-c625-48e3-8e93-370d31e40b84" providerId="ADAL" clId="{8D2BE09A-3BB2-49E2-B900-54A973E17D06}" dt="2025-11-24T11:16:09.803" v="1764" actId="1076"/>
        <pc:sldMkLst>
          <pc:docMk/>
          <pc:sldMk cId="3904620558" sldId="413"/>
        </pc:sldMkLst>
        <pc:spChg chg="del">
          <ac:chgData name="Colleen Hunt" userId="1aea9a82-c625-48e3-8e93-370d31e40b84" providerId="ADAL" clId="{8D2BE09A-3BB2-49E2-B900-54A973E17D06}" dt="2025-11-24T10:58:08.298" v="1646"/>
          <ac:spMkLst>
            <pc:docMk/>
            <pc:sldMk cId="3904620558" sldId="413"/>
            <ac:spMk id="2" creationId="{CD56FE2E-BEBB-6BA4-D7DD-FF1A283E4C0C}"/>
          </ac:spMkLst>
        </pc:spChg>
        <pc:spChg chg="del">
          <ac:chgData name="Colleen Hunt" userId="1aea9a82-c625-48e3-8e93-370d31e40b84" providerId="ADAL" clId="{8D2BE09A-3BB2-49E2-B900-54A973E17D06}" dt="2025-11-24T10:58:57.392" v="1655" actId="478"/>
          <ac:spMkLst>
            <pc:docMk/>
            <pc:sldMk cId="3904620558" sldId="413"/>
            <ac:spMk id="3" creationId="{31BDD79E-F656-4745-F952-7CB3E13970DB}"/>
          </ac:spMkLst>
        </pc:spChg>
        <pc:spChg chg="add del mod">
          <ac:chgData name="Colleen Hunt" userId="1aea9a82-c625-48e3-8e93-370d31e40b84" providerId="ADAL" clId="{8D2BE09A-3BB2-49E2-B900-54A973E17D06}" dt="2025-11-24T10:58:18.574" v="1647"/>
          <ac:spMkLst>
            <pc:docMk/>
            <pc:sldMk cId="3904620558" sldId="413"/>
            <ac:spMk id="4" creationId="{67637064-857C-B64A-024C-BDC0B312D23B}"/>
          </ac:spMkLst>
        </pc:spChg>
        <pc:spChg chg="add del mod">
          <ac:chgData name="Colleen Hunt" userId="1aea9a82-c625-48e3-8e93-370d31e40b84" providerId="ADAL" clId="{8D2BE09A-3BB2-49E2-B900-54A973E17D06}" dt="2025-11-24T10:58:20.097" v="1648"/>
          <ac:spMkLst>
            <pc:docMk/>
            <pc:sldMk cId="3904620558" sldId="413"/>
            <ac:spMk id="5" creationId="{E71482BA-9368-4044-CF08-037BEA6374F9}"/>
          </ac:spMkLst>
        </pc:spChg>
        <pc:spChg chg="add del mod">
          <ac:chgData name="Colleen Hunt" userId="1aea9a82-c625-48e3-8e93-370d31e40b84" providerId="ADAL" clId="{8D2BE09A-3BB2-49E2-B900-54A973E17D06}" dt="2025-11-24T10:58:20.297" v="1649"/>
          <ac:spMkLst>
            <pc:docMk/>
            <pc:sldMk cId="3904620558" sldId="413"/>
            <ac:spMk id="6" creationId="{479289BE-4DE2-783C-125C-AC0A06CDCDF4}"/>
          </ac:spMkLst>
        </pc:spChg>
        <pc:spChg chg="add del mod">
          <ac:chgData name="Colleen Hunt" userId="1aea9a82-c625-48e3-8e93-370d31e40b84" providerId="ADAL" clId="{8D2BE09A-3BB2-49E2-B900-54A973E17D06}" dt="2025-11-24T10:58:38.438" v="1650" actId="22"/>
          <ac:spMkLst>
            <pc:docMk/>
            <pc:sldMk cId="3904620558" sldId="413"/>
            <ac:spMk id="7" creationId="{4C6E1D7E-251E-38AE-1DFC-BC4E43DF78E7}"/>
          </ac:spMkLst>
        </pc:spChg>
        <pc:picChg chg="add mod ord">
          <ac:chgData name="Colleen Hunt" userId="1aea9a82-c625-48e3-8e93-370d31e40b84" providerId="ADAL" clId="{8D2BE09A-3BB2-49E2-B900-54A973E17D06}" dt="2025-11-24T11:16:09.803" v="1764" actId="1076"/>
          <ac:picMkLst>
            <pc:docMk/>
            <pc:sldMk cId="3904620558" sldId="413"/>
            <ac:picMk id="9" creationId="{3A9C3D06-0516-255B-A8C9-A1BEAF95688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t>24/11/2025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t>24/11/2025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Guidelines for use: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slide when presenting at UQ or at any site in Australia, when appropriate.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to pause briefly after acknowledging Country as a sign of respect.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more familiar with acknowledging Country you may add a statement about the event, meeting or forum’s connection with Country. </a:t>
            </a:r>
            <a:b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example; at a higher education event you might acknowledge that the campus has always been a space for teaching, learning, research and collaboration tens of thousands of years before it was established as a university campus, and continues today.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to use longer version:</a:t>
            </a:r>
            <a:endParaRPr lang="en-AU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the main</a:t>
            </a:r>
            <a:r>
              <a:rPr lang="en-AU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speaker at the event/gathering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the first person to present.</a:t>
            </a:r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en-AU" sz="1200" b="0" i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use a shorter version: </a:t>
            </a:r>
            <a:endParaRPr lang="en-AU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not the first person to acknowledge Country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more informal setting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Thanking a Traditional Owner for welcoming people to Country. </a:t>
            </a:r>
          </a:p>
          <a:p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 version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acknowledge the Traditional Owners and their custodianship of the lands on which we meet today. (On behalf of *) I pay our respects to their Ancestors and their descendants, who continue cultural and spiritual connections to Country. We recognise their valuable contributions to Australian and global society.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If you are hosting an event, meeting or seminar, you might say something like “On behalf of the event organisers or your section….” </a:t>
            </a:r>
          </a:p>
          <a:p>
            <a:endParaRPr lang="en-AU" sz="1200" b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Shorter version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(too,) acknowledge the Traditional Owners and their custodianship of the lands on which we meet today and pay my respect to their Ancestors and their descendants.</a:t>
            </a:r>
          </a:p>
          <a:p>
            <a:endParaRPr lang="en-AU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last updated June 2019 – content owner is PVC(IE)/ATSISU (contact Nell Angus).</a:t>
            </a:r>
          </a:p>
        </p:txBody>
      </p:sp>
    </p:spTree>
    <p:extLst>
      <p:ext uri="{BB962C8B-B14F-4D97-AF65-F5344CB8AC3E}">
        <p14:creationId xmlns:p14="http://schemas.microsoft.com/office/powerpoint/2010/main" val="49768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0" y="0"/>
            <a:ext cx="12192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E3223-6328-4488-8A5F-952E87A12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412" t="80198" b="-1"/>
          <a:stretch/>
        </p:blipFill>
        <p:spPr bwMode="ltGray">
          <a:xfrm>
            <a:off x="9852228" y="5499893"/>
            <a:ext cx="2339772" cy="135810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160745"/>
            <a:ext cx="107382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298" y="2571294"/>
            <a:ext cx="107472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40420-5D32-4B9D-AAC5-EA821D59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9270" r="70475" b="-1"/>
          <a:stretch/>
        </p:blipFill>
        <p:spPr bwMode="ltGray">
          <a:xfrm>
            <a:off x="1" y="4064704"/>
            <a:ext cx="2699772" cy="279329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255" y="208800"/>
            <a:ext cx="1389862" cy="457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6464" y="226800"/>
            <a:ext cx="1730673" cy="463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24" y="232587"/>
            <a:ext cx="1219372" cy="45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700212"/>
            <a:ext cx="10801350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5325" y="4149320"/>
            <a:ext cx="10801350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1DDE5F-D7FC-442F-B28B-E2BE205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89DCE9D-2EC0-4E96-8676-B7755E0D22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777DAA-15C5-6045-D0CC-1443F40F71D6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28701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F82D3-6289-409B-A057-3D813BA14F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5325" y="1700213"/>
            <a:ext cx="3384342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F6BB689-6536-431A-8821-1D05F11A49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06607" y="1700213"/>
            <a:ext cx="3384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E3EE136-4551-4345-9B3F-12045A92B8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12597" y="1700213"/>
            <a:ext cx="3384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F26CCD0-EFB3-4E19-A77F-85F3E0F336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ADBA51-59CD-5660-794A-3EB10471A3D6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7707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049" y="1700213"/>
            <a:ext cx="7089626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95325" y="1698659"/>
            <a:ext cx="3384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D0CC0B-EDBE-4119-B030-67B59342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D565BB-C9BB-4EEC-9693-6827A3D09D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7E0017-C0CB-EE60-84B7-8BF9A582F443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33784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700213"/>
            <a:ext cx="7092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12676" y="1700213"/>
            <a:ext cx="3384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39D336-33BA-494B-81D0-9D8B47FD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92BB03-FEDF-43D9-957F-2410F5D597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5C625-B283-06F2-AE7E-259917AF22A3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30903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624880"/>
            <a:ext cx="12191999" cy="6233119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90B2496-E1DB-4D4C-859D-CC14426C69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1052514"/>
            <a:ext cx="3384548" cy="5263410"/>
          </a:xfrm>
          <a:prstGeom prst="rect">
            <a:avLst/>
          </a:prstGeom>
          <a:solidFill>
            <a:schemeClr val="bg1"/>
          </a:solidFill>
        </p:spPr>
        <p:txBody>
          <a:bodyPr lIns="180000" tIns="1260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lang="en-AU" dirty="0"/>
            </a:lvl1pPr>
          </a:lstStyle>
          <a:p>
            <a:pPr lvl="0"/>
            <a:r>
              <a:rPr lang="en-AU" dirty="0"/>
              <a:t>[Enter text – You can change the colour of this placeholder under the ‘Shape fill’ menu. Change shape width/height as preferred]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B796C-2145-4E36-9CCD-4A6E104C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48" y="1340768"/>
            <a:ext cx="2592288" cy="87647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249FB-FC55-456D-9BD4-C0130FDA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5327" y="1700213"/>
            <a:ext cx="10801349" cy="42491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95327" y="5949320"/>
            <a:ext cx="10801348" cy="36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328C3BB-E5DD-47D4-B3C1-7A89BC1F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690D5-44C9-4D2D-925E-426FB8864D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76994A-EF2D-9F68-AD56-DF51075CD809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40027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048" y="630979"/>
            <a:ext cx="7784951" cy="6234196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916" h="5593381">
                <a:moveTo>
                  <a:pt x="454" y="629"/>
                </a:moveTo>
                <a:lnTo>
                  <a:pt x="5198916" y="0"/>
                </a:lnTo>
                <a:lnTo>
                  <a:pt x="5198916" y="5587822"/>
                </a:lnTo>
                <a:lnTo>
                  <a:pt x="1718207" y="5593381"/>
                </a:lnTo>
                <a:cubicBezTo>
                  <a:pt x="689093" y="5283249"/>
                  <a:pt x="-8821" y="3998617"/>
                  <a:pt x="1791" y="3144946"/>
                </a:cubicBezTo>
                <a:cubicBezTo>
                  <a:pt x="3783" y="1941683"/>
                  <a:pt x="-1538" y="1203892"/>
                  <a:pt x="454" y="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FCBBC-8906-4BED-9DB4-F37D4356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A412D2-A7E4-4007-BC7B-41EB3D0B6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9776" y="619522"/>
            <a:ext cx="6096132" cy="62383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095" h="5597085">
                <a:moveTo>
                  <a:pt x="454" y="4333"/>
                </a:moveTo>
                <a:lnTo>
                  <a:pt x="4070582" y="0"/>
                </a:lnTo>
                <a:cubicBezTo>
                  <a:pt x="4072539" y="1865237"/>
                  <a:pt x="4068136" y="3729906"/>
                  <a:pt x="4070093" y="5595143"/>
                </a:cubicBezTo>
                <a:lnTo>
                  <a:pt x="1718207" y="5597085"/>
                </a:lnTo>
                <a:cubicBezTo>
                  <a:pt x="689093" y="5286953"/>
                  <a:pt x="-8821" y="4002321"/>
                  <a:pt x="1791" y="3148650"/>
                </a:cubicBezTo>
                <a:cubicBezTo>
                  <a:pt x="3783" y="1945387"/>
                  <a:pt x="-1538" y="1207596"/>
                  <a:pt x="454" y="43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5208588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60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0EDC1B-18C6-4124-ACB9-D441CF15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7" cy="46800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63467-2027-4D99-8858-F83AC83905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980" y="619866"/>
            <a:ext cx="4065161" cy="623997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4779" h="5598562">
                <a:moveTo>
                  <a:pt x="454" y="7751"/>
                </a:moveTo>
                <a:lnTo>
                  <a:pt x="2714233" y="0"/>
                </a:lnTo>
                <a:cubicBezTo>
                  <a:pt x="2716190" y="1865237"/>
                  <a:pt x="2712113" y="3733325"/>
                  <a:pt x="2714070" y="5598562"/>
                </a:cubicBezTo>
                <a:lnTo>
                  <a:pt x="1718207" y="5594806"/>
                </a:lnTo>
                <a:cubicBezTo>
                  <a:pt x="689093" y="5284674"/>
                  <a:pt x="-8821" y="4000042"/>
                  <a:pt x="1791" y="3146371"/>
                </a:cubicBezTo>
                <a:cubicBezTo>
                  <a:pt x="3783" y="1943108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7089890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spcAft>
                <a:spcPts val="600"/>
              </a:spcAft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22A0C3-D06A-4B53-BF2D-7247BE3F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7089890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5BFC0C-3AAF-4677-B586-CD5CBF731F7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9550" y="-3115"/>
            <a:ext cx="7782449" cy="6868289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586635 h 6179387"/>
              <a:gd name="connsiteX1" fmla="*/ 5198916 w 5198916"/>
              <a:gd name="connsiteY1" fmla="*/ 0 h 6179387"/>
              <a:gd name="connsiteX2" fmla="*/ 5198916 w 5198916"/>
              <a:gd name="connsiteY2" fmla="*/ 6173828 h 6179387"/>
              <a:gd name="connsiteX3" fmla="*/ 1718207 w 5198916"/>
              <a:gd name="connsiteY3" fmla="*/ 6179387 h 6179387"/>
              <a:gd name="connsiteX4" fmla="*/ 1791 w 5198916"/>
              <a:gd name="connsiteY4" fmla="*/ 3730952 h 6179387"/>
              <a:gd name="connsiteX5" fmla="*/ 454 w 5198916"/>
              <a:gd name="connsiteY5" fmla="*/ 586635 h 6179387"/>
              <a:gd name="connsiteX0" fmla="*/ 8476 w 5197245"/>
              <a:gd name="connsiteY0" fmla="*/ 39696 h 6179387"/>
              <a:gd name="connsiteX1" fmla="*/ 5197245 w 5197245"/>
              <a:gd name="connsiteY1" fmla="*/ 0 h 6179387"/>
              <a:gd name="connsiteX2" fmla="*/ 5197245 w 5197245"/>
              <a:gd name="connsiteY2" fmla="*/ 6173828 h 6179387"/>
              <a:gd name="connsiteX3" fmla="*/ 1716536 w 5197245"/>
              <a:gd name="connsiteY3" fmla="*/ 6179387 h 6179387"/>
              <a:gd name="connsiteX4" fmla="*/ 120 w 5197245"/>
              <a:gd name="connsiteY4" fmla="*/ 3730952 h 6179387"/>
              <a:gd name="connsiteX5" fmla="*/ 8476 w 5197245"/>
              <a:gd name="connsiteY5" fmla="*/ 39696 h 6179387"/>
              <a:gd name="connsiteX0" fmla="*/ 8476 w 5197245"/>
              <a:gd name="connsiteY0" fmla="*/ 0 h 6139691"/>
              <a:gd name="connsiteX1" fmla="*/ 5146357 w 5197245"/>
              <a:gd name="connsiteY1" fmla="*/ 191044 h 6139691"/>
              <a:gd name="connsiteX2" fmla="*/ 5197245 w 5197245"/>
              <a:gd name="connsiteY2" fmla="*/ 6134132 h 6139691"/>
              <a:gd name="connsiteX3" fmla="*/ 1716536 w 5197245"/>
              <a:gd name="connsiteY3" fmla="*/ 6139691 h 6139691"/>
              <a:gd name="connsiteX4" fmla="*/ 120 w 5197245"/>
              <a:gd name="connsiteY4" fmla="*/ 3691256 h 6139691"/>
              <a:gd name="connsiteX5" fmla="*/ 8476 w 5197245"/>
              <a:gd name="connsiteY5" fmla="*/ 0 h 6139691"/>
              <a:gd name="connsiteX0" fmla="*/ 8476 w 5197245"/>
              <a:gd name="connsiteY0" fmla="*/ 22604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8476 w 5197245"/>
              <a:gd name="connsiteY5" fmla="*/ 22604 h 6162295"/>
              <a:gd name="connsiteX0" fmla="*/ 2115 w 5197245"/>
              <a:gd name="connsiteY0" fmla="*/ 5512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2115 w 5197245"/>
              <a:gd name="connsiteY5" fmla="*/ 5512 h 61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7245" h="6162295">
                <a:moveTo>
                  <a:pt x="2115" y="5512"/>
                </a:moveTo>
                <a:lnTo>
                  <a:pt x="5197245" y="0"/>
                </a:lnTo>
                <a:lnTo>
                  <a:pt x="5197245" y="6156736"/>
                </a:lnTo>
                <a:lnTo>
                  <a:pt x="1716536" y="6162295"/>
                </a:lnTo>
                <a:cubicBezTo>
                  <a:pt x="687422" y="5852163"/>
                  <a:pt x="-10492" y="4567531"/>
                  <a:pt x="120" y="3713860"/>
                </a:cubicBezTo>
                <a:cubicBezTo>
                  <a:pt x="2112" y="2510597"/>
                  <a:pt x="123" y="1208775"/>
                  <a:pt x="2115" y="551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D0FAE-3953-4EE5-ADCD-BB5BCA72CF7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D7A-8171-44C9-AFA6-24E34B78763E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 dirty="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dirty="0" err="1">
                <a:solidFill>
                  <a:schemeClr val="bg1"/>
                </a:solidFill>
              </a:rPr>
              <a:t>colour</a:t>
            </a:r>
            <a:r>
              <a:rPr lang="en-US" sz="1400" dirty="0">
                <a:solidFill>
                  <a:schemeClr val="bg1"/>
                </a:solidFill>
              </a:rPr>
              <a:t> from the palette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45073E-2992-405B-AB05-A3E6ADD2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8088525" y="-872968"/>
            <a:ext cx="4103474" cy="7735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Main colours used in this template:</a:t>
            </a:r>
            <a:br>
              <a:rPr lang="en-AU" dirty="0"/>
            </a:br>
            <a:endParaRPr lang="en-AU" dirty="0"/>
          </a:p>
          <a:p>
            <a:r>
              <a:rPr lang="en-AU" dirty="0"/>
              <a:t>Additional colours available for use:</a:t>
            </a:r>
          </a:p>
          <a:p>
            <a:endParaRPr lang="en-AU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1514665" y="-882773"/>
            <a:ext cx="216019" cy="216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0267287" y="-869161"/>
            <a:ext cx="216019" cy="216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70BA0E-BFB4-44DC-872F-D70802D8529D}"/>
              </a:ext>
            </a:extLst>
          </p:cNvPr>
          <p:cNvSpPr/>
          <p:nvPr userDrawn="1"/>
        </p:nvSpPr>
        <p:spPr>
          <a:xfrm>
            <a:off x="10272487" y="-470040"/>
            <a:ext cx="216019" cy="216019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74938-E0C5-4560-B745-EC5DCD206B11}"/>
              </a:ext>
            </a:extLst>
          </p:cNvPr>
          <p:cNvSpPr/>
          <p:nvPr userDrawn="1"/>
        </p:nvSpPr>
        <p:spPr>
          <a:xfrm>
            <a:off x="11215921" y="-874855"/>
            <a:ext cx="216019" cy="216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CBE92E-5CB9-4532-8C99-C47467B11C3B}"/>
              </a:ext>
            </a:extLst>
          </p:cNvPr>
          <p:cNvSpPr/>
          <p:nvPr userDrawn="1"/>
        </p:nvSpPr>
        <p:spPr>
          <a:xfrm>
            <a:off x="10595220" y="-872968"/>
            <a:ext cx="216019" cy="216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7E828-7804-48E7-9A39-435110367FCC}"/>
              </a:ext>
            </a:extLst>
          </p:cNvPr>
          <p:cNvSpPr/>
          <p:nvPr userDrawn="1"/>
        </p:nvSpPr>
        <p:spPr>
          <a:xfrm>
            <a:off x="10923151" y="-872968"/>
            <a:ext cx="216019" cy="219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A97F6-AE2F-4322-9C0E-D3B200A0B752}"/>
              </a:ext>
            </a:extLst>
          </p:cNvPr>
          <p:cNvSpPr/>
          <p:nvPr userDrawn="1"/>
        </p:nvSpPr>
        <p:spPr>
          <a:xfrm>
            <a:off x="10595220" y="-460234"/>
            <a:ext cx="216019" cy="21601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5EFE97-9462-4F2D-A34C-7D17437FEC23}"/>
              </a:ext>
            </a:extLst>
          </p:cNvPr>
          <p:cNvSpPr/>
          <p:nvPr userDrawn="1"/>
        </p:nvSpPr>
        <p:spPr>
          <a:xfrm>
            <a:off x="10925574" y="-460233"/>
            <a:ext cx="216019" cy="216019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B83640-4F77-44B5-ADD7-B7EDF2AEB256}"/>
              </a:ext>
            </a:extLst>
          </p:cNvPr>
          <p:cNvSpPr/>
          <p:nvPr userDrawn="1"/>
        </p:nvSpPr>
        <p:spPr>
          <a:xfrm>
            <a:off x="11215920" y="-460234"/>
            <a:ext cx="216019" cy="216019"/>
          </a:xfrm>
          <a:prstGeom prst="rect">
            <a:avLst/>
          </a:prstGeom>
          <a:solidFill>
            <a:srgbClr val="C8A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96EF5D-9D83-4188-AA57-24F9EC633F19}"/>
              </a:ext>
            </a:extLst>
          </p:cNvPr>
          <p:cNvSpPr/>
          <p:nvPr userDrawn="1"/>
        </p:nvSpPr>
        <p:spPr>
          <a:xfrm>
            <a:off x="11506267" y="-470040"/>
            <a:ext cx="216019" cy="216019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4260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299D2-DE60-4B62-A10B-375899206764}"/>
              </a:ext>
            </a:extLst>
          </p:cNvPr>
          <p:cNvSpPr/>
          <p:nvPr userDrawn="1"/>
        </p:nvSpPr>
        <p:spPr bwMode="invGray"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5325" y="1143405"/>
            <a:ext cx="107382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5298" y="2553954"/>
            <a:ext cx="107472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8" name="Right Triangle 3">
            <a:extLst>
              <a:ext uri="{FF2B5EF4-FFF2-40B4-BE49-F238E27FC236}">
                <a16:creationId xmlns:a16="http://schemas.microsoft.com/office/drawing/2014/main" id="{E49831C3-1265-4B26-84DA-16A7EC28AF57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Graphic 1">
            <a:extLst>
              <a:ext uri="{FF2B5EF4-FFF2-40B4-BE49-F238E27FC236}">
                <a16:creationId xmlns:a16="http://schemas.microsoft.com/office/drawing/2014/main" id="{570549AC-72A0-49C7-B98A-4959B5690850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710" y="208800"/>
            <a:ext cx="1389862" cy="4572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919" y="226800"/>
            <a:ext cx="1730673" cy="463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24" y="232587"/>
            <a:ext cx="1219372" cy="45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2278" y="-2778"/>
            <a:ext cx="6093632" cy="68606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454 w 4070093"/>
              <a:gd name="connsiteY0" fmla="*/ 562667 h 6155419"/>
              <a:gd name="connsiteX1" fmla="*/ 4062101 w 4070093"/>
              <a:gd name="connsiteY1" fmla="*/ 0 h 6155419"/>
              <a:gd name="connsiteX2" fmla="*/ 4070093 w 4070093"/>
              <a:gd name="connsiteY2" fmla="*/ 6153477 h 6155419"/>
              <a:gd name="connsiteX3" fmla="*/ 1718207 w 4070093"/>
              <a:gd name="connsiteY3" fmla="*/ 6155419 h 6155419"/>
              <a:gd name="connsiteX4" fmla="*/ 1791 w 4070093"/>
              <a:gd name="connsiteY4" fmla="*/ 3706984 h 6155419"/>
              <a:gd name="connsiteX5" fmla="*/ 454 w 4070093"/>
              <a:gd name="connsiteY5" fmla="*/ 562667 h 6155419"/>
              <a:gd name="connsiteX0" fmla="*/ 7264 w 4068422"/>
              <a:gd name="connsiteY0" fmla="*/ 15728 h 6155419"/>
              <a:gd name="connsiteX1" fmla="*/ 4060430 w 4068422"/>
              <a:gd name="connsiteY1" fmla="*/ 0 h 6155419"/>
              <a:gd name="connsiteX2" fmla="*/ 4068422 w 4068422"/>
              <a:gd name="connsiteY2" fmla="*/ 6153477 h 6155419"/>
              <a:gd name="connsiteX3" fmla="*/ 1716536 w 4068422"/>
              <a:gd name="connsiteY3" fmla="*/ 6155419 h 6155419"/>
              <a:gd name="connsiteX4" fmla="*/ 120 w 4068422"/>
              <a:gd name="connsiteY4" fmla="*/ 3706984 h 6155419"/>
              <a:gd name="connsiteX5" fmla="*/ 7264 w 4068422"/>
              <a:gd name="connsiteY5" fmla="*/ 15728 h 6155419"/>
              <a:gd name="connsiteX0" fmla="*/ 7264 w 4069425"/>
              <a:gd name="connsiteY0" fmla="*/ 15728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7264 w 4069425"/>
              <a:gd name="connsiteY5" fmla="*/ 15728 h 6155419"/>
              <a:gd name="connsiteX0" fmla="*/ 3023 w 4069425"/>
              <a:gd name="connsiteY0" fmla="*/ 4334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3023 w 4069425"/>
              <a:gd name="connsiteY5" fmla="*/ 4334 h 61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9425" h="6155419">
                <a:moveTo>
                  <a:pt x="3023" y="4334"/>
                </a:moveTo>
                <a:lnTo>
                  <a:pt x="4068912" y="0"/>
                </a:lnTo>
                <a:cubicBezTo>
                  <a:pt x="4070869" y="1865237"/>
                  <a:pt x="4066465" y="4288240"/>
                  <a:pt x="4068422" y="6153477"/>
                </a:cubicBezTo>
                <a:lnTo>
                  <a:pt x="1716536" y="6155419"/>
                </a:lnTo>
                <a:cubicBezTo>
                  <a:pt x="687422" y="5845287"/>
                  <a:pt x="-10492" y="4560655"/>
                  <a:pt x="120" y="3706984"/>
                </a:cubicBezTo>
                <a:cubicBezTo>
                  <a:pt x="2112" y="2503721"/>
                  <a:pt x="1031" y="1207597"/>
                  <a:pt x="3023" y="43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4E8D8-7819-4122-838F-7CED981EC3B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06BD81E-48A0-488B-B875-7D993A64CC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700213"/>
            <a:ext cx="5208587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152F0-B857-4837-AD26-E55058B68A12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 dirty="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dirty="0" err="1">
                <a:solidFill>
                  <a:schemeClr val="bg1"/>
                </a:solidFill>
              </a:rPr>
              <a:t>colour</a:t>
            </a:r>
            <a:r>
              <a:rPr lang="en-US" sz="1400" dirty="0">
                <a:solidFill>
                  <a:schemeClr val="bg1"/>
                </a:solidFill>
              </a:rPr>
              <a:t> from the palette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7296C6-F9EC-4B3A-9119-76D6C670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6" cy="468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9" hasCustomPrompt="1"/>
          </p:nvPr>
        </p:nvSpPr>
        <p:spPr>
          <a:xfrm>
            <a:off x="8088525" y="-872968"/>
            <a:ext cx="4103475" cy="7735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Main colours used in this template:</a:t>
            </a:r>
            <a:br>
              <a:rPr lang="en-AU" dirty="0"/>
            </a:br>
            <a:endParaRPr lang="en-AU" dirty="0"/>
          </a:p>
          <a:p>
            <a:r>
              <a:rPr lang="en-AU" dirty="0"/>
              <a:t>Additional colours available for use:</a:t>
            </a:r>
          </a:p>
          <a:p>
            <a:endParaRPr lang="en-AU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11514665" y="-882773"/>
            <a:ext cx="216019" cy="216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10267287" y="-869161"/>
            <a:ext cx="216019" cy="216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70BA0E-BFB4-44DC-872F-D70802D8529D}"/>
              </a:ext>
            </a:extLst>
          </p:cNvPr>
          <p:cNvSpPr/>
          <p:nvPr userDrawn="1"/>
        </p:nvSpPr>
        <p:spPr>
          <a:xfrm>
            <a:off x="10272487" y="-470040"/>
            <a:ext cx="216019" cy="216019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C74938-E0C5-4560-B745-EC5DCD206B11}"/>
              </a:ext>
            </a:extLst>
          </p:cNvPr>
          <p:cNvSpPr/>
          <p:nvPr userDrawn="1"/>
        </p:nvSpPr>
        <p:spPr>
          <a:xfrm>
            <a:off x="11215921" y="-874855"/>
            <a:ext cx="216019" cy="216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CBE92E-5CB9-4532-8C99-C47467B11C3B}"/>
              </a:ext>
            </a:extLst>
          </p:cNvPr>
          <p:cNvSpPr/>
          <p:nvPr userDrawn="1"/>
        </p:nvSpPr>
        <p:spPr>
          <a:xfrm>
            <a:off x="10595220" y="-872968"/>
            <a:ext cx="216019" cy="216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17E828-7804-48E7-9A39-435110367FCC}"/>
              </a:ext>
            </a:extLst>
          </p:cNvPr>
          <p:cNvSpPr/>
          <p:nvPr userDrawn="1"/>
        </p:nvSpPr>
        <p:spPr>
          <a:xfrm>
            <a:off x="10923151" y="-872968"/>
            <a:ext cx="216019" cy="219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1A97F6-AE2F-4322-9C0E-D3B200A0B752}"/>
              </a:ext>
            </a:extLst>
          </p:cNvPr>
          <p:cNvSpPr/>
          <p:nvPr userDrawn="1"/>
        </p:nvSpPr>
        <p:spPr>
          <a:xfrm>
            <a:off x="10595220" y="-460234"/>
            <a:ext cx="216019" cy="21601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5EFE97-9462-4F2D-A34C-7D17437FEC23}"/>
              </a:ext>
            </a:extLst>
          </p:cNvPr>
          <p:cNvSpPr/>
          <p:nvPr userDrawn="1"/>
        </p:nvSpPr>
        <p:spPr>
          <a:xfrm>
            <a:off x="10925574" y="-460233"/>
            <a:ext cx="216019" cy="216019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B83640-4F77-44B5-ADD7-B7EDF2AEB256}"/>
              </a:ext>
            </a:extLst>
          </p:cNvPr>
          <p:cNvSpPr/>
          <p:nvPr userDrawn="1"/>
        </p:nvSpPr>
        <p:spPr>
          <a:xfrm>
            <a:off x="11215920" y="-460234"/>
            <a:ext cx="216019" cy="216019"/>
          </a:xfrm>
          <a:prstGeom prst="rect">
            <a:avLst/>
          </a:prstGeom>
          <a:solidFill>
            <a:srgbClr val="C8A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96EF5D-9D83-4188-AA57-24F9EC633F19}"/>
              </a:ext>
            </a:extLst>
          </p:cNvPr>
          <p:cNvSpPr/>
          <p:nvPr userDrawn="1"/>
        </p:nvSpPr>
        <p:spPr>
          <a:xfrm>
            <a:off x="11506267" y="-470040"/>
            <a:ext cx="216019" cy="216019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333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2BEE3ED-5C13-4151-AFC4-04F14BD9ECA3}"/>
              </a:ext>
            </a:extLst>
          </p:cNvPr>
          <p:cNvSpPr txBox="1"/>
          <p:nvPr userDrawn="1"/>
        </p:nvSpPr>
        <p:spPr>
          <a:xfrm>
            <a:off x="1" y="-622612"/>
            <a:ext cx="763217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 dirty="0">
                <a:solidFill>
                  <a:schemeClr val="bg1"/>
                </a:solidFill>
              </a:rPr>
              <a:t>Clicking along the edge of purple container and change the shape fill colour.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08851" y="-8784"/>
            <a:ext cx="4083149" cy="686862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  <a:gd name="connsiteX0" fmla="*/ 454 w 2714070"/>
              <a:gd name="connsiteY0" fmla="*/ 571782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571782 h 6162593"/>
              <a:gd name="connsiteX0" fmla="*/ 454 w 2714070"/>
              <a:gd name="connsiteY0" fmla="*/ 7751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7751 h 6162593"/>
              <a:gd name="connsiteX0" fmla="*/ 454 w 2720839"/>
              <a:gd name="connsiteY0" fmla="*/ 7751 h 6162593"/>
              <a:gd name="connsiteX1" fmla="*/ 2720594 w 2720839"/>
              <a:gd name="connsiteY1" fmla="*/ 0 h 6162593"/>
              <a:gd name="connsiteX2" fmla="*/ 2714070 w 2720839"/>
              <a:gd name="connsiteY2" fmla="*/ 6162593 h 6162593"/>
              <a:gd name="connsiteX3" fmla="*/ 1718207 w 2720839"/>
              <a:gd name="connsiteY3" fmla="*/ 6158837 h 6162593"/>
              <a:gd name="connsiteX4" fmla="*/ 1791 w 2720839"/>
              <a:gd name="connsiteY4" fmla="*/ 3710402 h 6162593"/>
              <a:gd name="connsiteX5" fmla="*/ 454 w 2720839"/>
              <a:gd name="connsiteY5" fmla="*/ 7751 h 6162593"/>
              <a:gd name="connsiteX0" fmla="*/ 454 w 2726792"/>
              <a:gd name="connsiteY0" fmla="*/ 7751 h 6162593"/>
              <a:gd name="connsiteX1" fmla="*/ 2720594 w 2726792"/>
              <a:gd name="connsiteY1" fmla="*/ 0 h 6162593"/>
              <a:gd name="connsiteX2" fmla="*/ 2726792 w 2726792"/>
              <a:gd name="connsiteY2" fmla="*/ 6162593 h 6162593"/>
              <a:gd name="connsiteX3" fmla="*/ 1718207 w 2726792"/>
              <a:gd name="connsiteY3" fmla="*/ 6158837 h 6162593"/>
              <a:gd name="connsiteX4" fmla="*/ 1791 w 2726792"/>
              <a:gd name="connsiteY4" fmla="*/ 3710402 h 6162593"/>
              <a:gd name="connsiteX5" fmla="*/ 454 w 2726792"/>
              <a:gd name="connsiteY5" fmla="*/ 7751 h 616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6792" h="6162593">
                <a:moveTo>
                  <a:pt x="454" y="7751"/>
                </a:moveTo>
                <a:lnTo>
                  <a:pt x="2720594" y="0"/>
                </a:lnTo>
                <a:cubicBezTo>
                  <a:pt x="2722551" y="1865237"/>
                  <a:pt x="2724835" y="4297356"/>
                  <a:pt x="2726792" y="6162593"/>
                </a:cubicBezTo>
                <a:lnTo>
                  <a:pt x="1718207" y="6158837"/>
                </a:lnTo>
                <a:cubicBezTo>
                  <a:pt x="689093" y="5848705"/>
                  <a:pt x="-8821" y="4564073"/>
                  <a:pt x="1791" y="3710402"/>
                </a:cubicBezTo>
                <a:cubicBezTo>
                  <a:pt x="3783" y="2507139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68C9D50-7928-4CA0-BFA2-1AB0032BF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695325" y="1700213"/>
            <a:ext cx="7089891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87536-1667-4319-A130-CF6578DB2C8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95326" y="1052736"/>
            <a:ext cx="7096124" cy="469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D53B17-CFA2-4153-BA9B-6F2B6C1F6005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2737AE-AB1C-425B-82B5-B5D4E12080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8088525" y="-872968"/>
            <a:ext cx="4103475" cy="7735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Main colours used in this template:</a:t>
            </a:r>
            <a:br>
              <a:rPr lang="en-AU" dirty="0"/>
            </a:br>
            <a:endParaRPr lang="en-AU" dirty="0"/>
          </a:p>
          <a:p>
            <a:r>
              <a:rPr lang="en-AU" dirty="0"/>
              <a:t>Additional colours available for use:</a:t>
            </a:r>
          </a:p>
          <a:p>
            <a:endParaRPr lang="en-AU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11514665" y="-882773"/>
            <a:ext cx="216019" cy="216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10267287" y="-869161"/>
            <a:ext cx="216019" cy="216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70BA0E-BFB4-44DC-872F-D70802D8529D}"/>
              </a:ext>
            </a:extLst>
          </p:cNvPr>
          <p:cNvSpPr/>
          <p:nvPr userDrawn="1"/>
        </p:nvSpPr>
        <p:spPr>
          <a:xfrm>
            <a:off x="10272487" y="-470040"/>
            <a:ext cx="216019" cy="216019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C74938-E0C5-4560-B745-EC5DCD206B11}"/>
              </a:ext>
            </a:extLst>
          </p:cNvPr>
          <p:cNvSpPr/>
          <p:nvPr userDrawn="1"/>
        </p:nvSpPr>
        <p:spPr>
          <a:xfrm>
            <a:off x="11215921" y="-874855"/>
            <a:ext cx="216019" cy="216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CBE92E-5CB9-4532-8C99-C47467B11C3B}"/>
              </a:ext>
            </a:extLst>
          </p:cNvPr>
          <p:cNvSpPr/>
          <p:nvPr userDrawn="1"/>
        </p:nvSpPr>
        <p:spPr>
          <a:xfrm>
            <a:off x="10595220" y="-872968"/>
            <a:ext cx="216019" cy="216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17E828-7804-48E7-9A39-435110367FCC}"/>
              </a:ext>
            </a:extLst>
          </p:cNvPr>
          <p:cNvSpPr/>
          <p:nvPr userDrawn="1"/>
        </p:nvSpPr>
        <p:spPr>
          <a:xfrm>
            <a:off x="10923151" y="-872968"/>
            <a:ext cx="216019" cy="219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1A97F6-AE2F-4322-9C0E-D3B200A0B752}"/>
              </a:ext>
            </a:extLst>
          </p:cNvPr>
          <p:cNvSpPr/>
          <p:nvPr userDrawn="1"/>
        </p:nvSpPr>
        <p:spPr>
          <a:xfrm>
            <a:off x="10595220" y="-460234"/>
            <a:ext cx="216019" cy="21601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5EFE97-9462-4F2D-A34C-7D17437FEC23}"/>
              </a:ext>
            </a:extLst>
          </p:cNvPr>
          <p:cNvSpPr/>
          <p:nvPr userDrawn="1"/>
        </p:nvSpPr>
        <p:spPr>
          <a:xfrm>
            <a:off x="10925574" y="-460233"/>
            <a:ext cx="216019" cy="216019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B83640-4F77-44B5-ADD7-B7EDF2AEB256}"/>
              </a:ext>
            </a:extLst>
          </p:cNvPr>
          <p:cNvSpPr/>
          <p:nvPr userDrawn="1"/>
        </p:nvSpPr>
        <p:spPr>
          <a:xfrm>
            <a:off x="11215920" y="-460234"/>
            <a:ext cx="216019" cy="216019"/>
          </a:xfrm>
          <a:prstGeom prst="rect">
            <a:avLst/>
          </a:prstGeom>
          <a:solidFill>
            <a:srgbClr val="C8A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96EF5D-9D83-4188-AA57-24F9EC633F19}"/>
              </a:ext>
            </a:extLst>
          </p:cNvPr>
          <p:cNvSpPr/>
          <p:nvPr userDrawn="1"/>
        </p:nvSpPr>
        <p:spPr>
          <a:xfrm>
            <a:off x="11506267" y="-470040"/>
            <a:ext cx="216019" cy="216019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7774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049" y="630978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6B950FF-5CC1-4A3A-ABA9-ADF58494DD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7049" y="3485752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A2B0415-0383-4B33-9E29-9ADFC2A054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04000" y="630978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4966C236-904D-498D-801E-8C4057C0A0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04000" y="3485752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061BA70-9BEA-4AF5-8B24-03EBB3F2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CA045B-79DD-4F1E-A5D5-56CC7F67455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901C4-269C-ABB8-A5CC-4A779DB45130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23738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6" y="3447000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picture</a:t>
            </a:r>
          </a:p>
          <a:p>
            <a:endParaRPr lang="en-AU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9B66CF-A807-44F1-A681-793122F8A0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9626" y="3447000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picture</a:t>
            </a:r>
          </a:p>
          <a:p>
            <a:endParaRPr lang="en-AU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B4B4A83-90AC-42EA-83C2-FA84624688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2676" y="3446253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picture</a:t>
            </a:r>
          </a:p>
          <a:p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09626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64335FC-BD53-4794-8DA5-8FFBAE1F2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12676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82AF12-58DE-43D7-9E95-F90A1203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035F6F-B1C5-4CB7-9CF1-E5C49956EAC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6E838-F19E-6B21-FB4A-0D7B42585D59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16025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91720" y="1700808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668" y="2996952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668" y="3271090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164FB8-D4B8-4D90-B308-464FB278E9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76051" y="1700808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01E9CDC-2523-40AE-AF29-5A44EBFD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3999" y="2996952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ADAC2D7-6D0E-46B8-9F7A-B4DB99B890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03999" y="3271090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EFE4D8B1-EBB1-4B03-B440-81D22A8A033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63158" y="1700907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FADD90A-0B64-4F90-9B57-FE13E0FCA2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1106" y="2997051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BE4C7F0-C749-4520-AA04-DB6CA99155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91106" y="3271189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0240862-4D4B-4BB9-8F4B-AA856CD17F5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691720" y="4077242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58449337-35B4-44F8-8D00-F0C15EFB9C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668" y="537338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2477189D-83D5-4749-BD7C-CADC0D1471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9668" y="5647524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6618C35F-5F01-46A6-BF04-0CA9BDBAAB6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376051" y="4077242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63A3128-4CA8-48D5-B82E-7EDA918D7F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03999" y="537338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B7F5300-022A-4183-A132-AA8EB6534A6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03999" y="5647524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CE2DF1AF-9EAD-40B3-B73C-07649220BF0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63158" y="4077341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0CD5A08-CA4F-41B8-A1B0-488A6EC448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91106" y="5373485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B722C2B9-2C83-4877-A90D-0CA01537B08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091106" y="5647623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2A4C4A-3642-4CE3-8FB6-AFE5A9CA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EC4C1B-640F-47AB-A0DF-816F2F8FB16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013069-4F2D-3C92-2FE1-7BA91D36B20D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26955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C9748A61-6439-491A-9457-33A20862D2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9170" y="1917008"/>
            <a:ext cx="1584308" cy="1584000"/>
          </a:xfrm>
          <a:prstGeom prst="rect">
            <a:avLst/>
          </a:prstGeom>
          <a:solidFill>
            <a:schemeClr val="accent1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17937B0-FDCD-421A-9652-36A59CE227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32120" y="1917008"/>
            <a:ext cx="1584308" cy="1584000"/>
          </a:xfrm>
          <a:prstGeom prst="rect">
            <a:avLst/>
          </a:prstGeom>
          <a:solidFill>
            <a:srgbClr val="962A8B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AB4A338-5CDA-4742-A7F5-F49D6BE9AD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4827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9452123C-C6A2-4D45-AF62-5B6E775B6C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4827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DCBEBCB-7877-4BC1-BA6D-4E809F947A5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86160" y="1917008"/>
            <a:ext cx="1584308" cy="1584000"/>
          </a:xfrm>
          <a:prstGeom prst="rect">
            <a:avLst/>
          </a:prstGeom>
          <a:solidFill>
            <a:srgbClr val="999490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2FE7559D-9529-40D4-8025-F2B8ED38A99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0231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382D6B5-B43B-46F1-B879-42FA4CCBD2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0231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791F1A27-3497-4ECD-AAAC-804B3DF8F9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14768" y="1917008"/>
            <a:ext cx="1584308" cy="1584000"/>
          </a:xfrm>
          <a:prstGeom prst="rect">
            <a:avLst/>
          </a:prstGeom>
          <a:solidFill>
            <a:srgbClr val="D7D1CC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E0498A31-1633-4E6B-8EAE-AF4FDE6233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30924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9A54FCE6-6684-449A-86E0-1424372194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0924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67645D-435A-4DA4-9CBA-77E7F4B5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EACAED-B859-46A5-951B-270C91500FC6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8088525" y="-872968"/>
            <a:ext cx="4103475" cy="7735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Main colours used in this template:</a:t>
            </a:r>
            <a:br>
              <a:rPr lang="en-AU" dirty="0"/>
            </a:br>
            <a:endParaRPr lang="en-AU" dirty="0"/>
          </a:p>
          <a:p>
            <a:r>
              <a:rPr lang="en-AU" dirty="0"/>
              <a:t>Additional colours available for use:</a:t>
            </a:r>
          </a:p>
          <a:p>
            <a:endParaRPr lang="en-AU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11514665" y="-882773"/>
            <a:ext cx="216019" cy="216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10267287" y="-869161"/>
            <a:ext cx="216019" cy="216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70BA0E-BFB4-44DC-872F-D70802D8529D}"/>
              </a:ext>
            </a:extLst>
          </p:cNvPr>
          <p:cNvSpPr/>
          <p:nvPr userDrawn="1"/>
        </p:nvSpPr>
        <p:spPr>
          <a:xfrm>
            <a:off x="10272487" y="-470040"/>
            <a:ext cx="216019" cy="216019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C74938-E0C5-4560-B745-EC5DCD206B11}"/>
              </a:ext>
            </a:extLst>
          </p:cNvPr>
          <p:cNvSpPr/>
          <p:nvPr userDrawn="1"/>
        </p:nvSpPr>
        <p:spPr>
          <a:xfrm>
            <a:off x="11215921" y="-874855"/>
            <a:ext cx="216019" cy="216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CBE92E-5CB9-4532-8C99-C47467B11C3B}"/>
              </a:ext>
            </a:extLst>
          </p:cNvPr>
          <p:cNvSpPr/>
          <p:nvPr userDrawn="1"/>
        </p:nvSpPr>
        <p:spPr>
          <a:xfrm>
            <a:off x="10595220" y="-872968"/>
            <a:ext cx="216019" cy="216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17E828-7804-48E7-9A39-435110367FCC}"/>
              </a:ext>
            </a:extLst>
          </p:cNvPr>
          <p:cNvSpPr/>
          <p:nvPr userDrawn="1"/>
        </p:nvSpPr>
        <p:spPr>
          <a:xfrm>
            <a:off x="10923151" y="-872968"/>
            <a:ext cx="216019" cy="219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1A97F6-AE2F-4322-9C0E-D3B200A0B752}"/>
              </a:ext>
            </a:extLst>
          </p:cNvPr>
          <p:cNvSpPr/>
          <p:nvPr userDrawn="1"/>
        </p:nvSpPr>
        <p:spPr>
          <a:xfrm>
            <a:off x="10595220" y="-460234"/>
            <a:ext cx="216019" cy="21601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5EFE97-9462-4F2D-A34C-7D17437FEC23}"/>
              </a:ext>
            </a:extLst>
          </p:cNvPr>
          <p:cNvSpPr/>
          <p:nvPr userDrawn="1"/>
        </p:nvSpPr>
        <p:spPr>
          <a:xfrm>
            <a:off x="10925574" y="-460233"/>
            <a:ext cx="216019" cy="216019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B83640-4F77-44B5-ADD7-B7EDF2AEB256}"/>
              </a:ext>
            </a:extLst>
          </p:cNvPr>
          <p:cNvSpPr/>
          <p:nvPr userDrawn="1"/>
        </p:nvSpPr>
        <p:spPr>
          <a:xfrm>
            <a:off x="11215920" y="-460234"/>
            <a:ext cx="216019" cy="216019"/>
          </a:xfrm>
          <a:prstGeom prst="rect">
            <a:avLst/>
          </a:prstGeom>
          <a:solidFill>
            <a:srgbClr val="C8A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96EF5D-9D83-4188-AA57-24F9EC633F19}"/>
              </a:ext>
            </a:extLst>
          </p:cNvPr>
          <p:cNvSpPr/>
          <p:nvPr userDrawn="1"/>
        </p:nvSpPr>
        <p:spPr>
          <a:xfrm>
            <a:off x="11506267" y="-470040"/>
            <a:ext cx="216019" cy="216019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D7FD88-4812-85E2-23AB-BB85453F7FFA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23689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Dark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3"/>
            <a:ext cx="5400673" cy="460851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7F97712-4CC3-452D-A157-BEE84E8057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5197808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60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E0658-31AB-4AA9-B241-6C41D88C9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 edit Master title style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40CA88-D0CE-4C3C-BA4A-CB5E62584F1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17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8088525" y="-872968"/>
            <a:ext cx="4103475" cy="7735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Main colours used in this template:</a:t>
            </a:r>
            <a:br>
              <a:rPr lang="en-AU" dirty="0"/>
            </a:br>
            <a:endParaRPr lang="en-AU" dirty="0"/>
          </a:p>
          <a:p>
            <a:r>
              <a:rPr lang="en-AU" dirty="0"/>
              <a:t>Additional colours available for use:</a:t>
            </a:r>
          </a:p>
          <a:p>
            <a:endParaRPr lang="en-AU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514665" y="-882773"/>
            <a:ext cx="216019" cy="216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0267287" y="-869161"/>
            <a:ext cx="216019" cy="216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70BA0E-BFB4-44DC-872F-D70802D8529D}"/>
              </a:ext>
            </a:extLst>
          </p:cNvPr>
          <p:cNvSpPr/>
          <p:nvPr userDrawn="1"/>
        </p:nvSpPr>
        <p:spPr>
          <a:xfrm>
            <a:off x="10272487" y="-470040"/>
            <a:ext cx="216019" cy="216019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C74938-E0C5-4560-B745-EC5DCD206B11}"/>
              </a:ext>
            </a:extLst>
          </p:cNvPr>
          <p:cNvSpPr/>
          <p:nvPr userDrawn="1"/>
        </p:nvSpPr>
        <p:spPr>
          <a:xfrm>
            <a:off x="11215921" y="-874855"/>
            <a:ext cx="216019" cy="216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CBE92E-5CB9-4532-8C99-C47467B11C3B}"/>
              </a:ext>
            </a:extLst>
          </p:cNvPr>
          <p:cNvSpPr/>
          <p:nvPr userDrawn="1"/>
        </p:nvSpPr>
        <p:spPr>
          <a:xfrm>
            <a:off x="10595220" y="-872968"/>
            <a:ext cx="216019" cy="216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17E828-7804-48E7-9A39-435110367FCC}"/>
              </a:ext>
            </a:extLst>
          </p:cNvPr>
          <p:cNvSpPr/>
          <p:nvPr userDrawn="1"/>
        </p:nvSpPr>
        <p:spPr>
          <a:xfrm>
            <a:off x="10923151" y="-872968"/>
            <a:ext cx="216019" cy="219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1A97F6-AE2F-4322-9C0E-D3B200A0B752}"/>
              </a:ext>
            </a:extLst>
          </p:cNvPr>
          <p:cNvSpPr/>
          <p:nvPr userDrawn="1"/>
        </p:nvSpPr>
        <p:spPr>
          <a:xfrm>
            <a:off x="10595220" y="-460234"/>
            <a:ext cx="216019" cy="21601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5EFE97-9462-4F2D-A34C-7D17437FEC23}"/>
              </a:ext>
            </a:extLst>
          </p:cNvPr>
          <p:cNvSpPr/>
          <p:nvPr userDrawn="1"/>
        </p:nvSpPr>
        <p:spPr>
          <a:xfrm>
            <a:off x="10925574" y="-460233"/>
            <a:ext cx="216019" cy="216019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B83640-4F77-44B5-ADD7-B7EDF2AEB256}"/>
              </a:ext>
            </a:extLst>
          </p:cNvPr>
          <p:cNvSpPr/>
          <p:nvPr userDrawn="1"/>
        </p:nvSpPr>
        <p:spPr>
          <a:xfrm>
            <a:off x="11215920" y="-460234"/>
            <a:ext cx="216019" cy="216019"/>
          </a:xfrm>
          <a:prstGeom prst="rect">
            <a:avLst/>
          </a:prstGeom>
          <a:solidFill>
            <a:srgbClr val="C8A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96EF5D-9D83-4188-AA57-24F9EC633F19}"/>
              </a:ext>
            </a:extLst>
          </p:cNvPr>
          <p:cNvSpPr/>
          <p:nvPr userDrawn="1"/>
        </p:nvSpPr>
        <p:spPr>
          <a:xfrm>
            <a:off x="11506267" y="-470040"/>
            <a:ext cx="216019" cy="216019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4FC74-2F81-169E-68DD-C5B33185C004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29024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2"/>
            <a:ext cx="5400673" cy="4608513"/>
          </a:xfrm>
          <a:prstGeom prst="rect">
            <a:avLst/>
          </a:prstGeom>
          <a:solidFill>
            <a:srgbClr val="962A8B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500BB1C-3C6B-46AF-8AA4-A4BA72712C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2"/>
            <a:ext cx="5209113" cy="460851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74EA24-97F9-47A1-937E-B8E4F532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DB814-0723-41E1-87CA-20F94C28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17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8088525" y="-872968"/>
            <a:ext cx="4103475" cy="7735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Main colours used in this template:</a:t>
            </a:r>
            <a:br>
              <a:rPr lang="en-AU" dirty="0"/>
            </a:br>
            <a:endParaRPr lang="en-AU" dirty="0"/>
          </a:p>
          <a:p>
            <a:r>
              <a:rPr lang="en-AU" dirty="0"/>
              <a:t>Additional colours available for use:</a:t>
            </a:r>
          </a:p>
          <a:p>
            <a:endParaRPr lang="en-AU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514665" y="-882773"/>
            <a:ext cx="216019" cy="216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0267287" y="-869161"/>
            <a:ext cx="216019" cy="216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70BA0E-BFB4-44DC-872F-D70802D8529D}"/>
              </a:ext>
            </a:extLst>
          </p:cNvPr>
          <p:cNvSpPr/>
          <p:nvPr userDrawn="1"/>
        </p:nvSpPr>
        <p:spPr>
          <a:xfrm>
            <a:off x="10272487" y="-470040"/>
            <a:ext cx="216019" cy="216019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C74938-E0C5-4560-B745-EC5DCD206B11}"/>
              </a:ext>
            </a:extLst>
          </p:cNvPr>
          <p:cNvSpPr/>
          <p:nvPr userDrawn="1"/>
        </p:nvSpPr>
        <p:spPr>
          <a:xfrm>
            <a:off x="11215921" y="-874855"/>
            <a:ext cx="216019" cy="216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CBE92E-5CB9-4532-8C99-C47467B11C3B}"/>
              </a:ext>
            </a:extLst>
          </p:cNvPr>
          <p:cNvSpPr/>
          <p:nvPr userDrawn="1"/>
        </p:nvSpPr>
        <p:spPr>
          <a:xfrm>
            <a:off x="10595220" y="-872968"/>
            <a:ext cx="216019" cy="216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17E828-7804-48E7-9A39-435110367FCC}"/>
              </a:ext>
            </a:extLst>
          </p:cNvPr>
          <p:cNvSpPr/>
          <p:nvPr userDrawn="1"/>
        </p:nvSpPr>
        <p:spPr>
          <a:xfrm>
            <a:off x="10923151" y="-872968"/>
            <a:ext cx="216019" cy="219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1A97F6-AE2F-4322-9C0E-D3B200A0B752}"/>
              </a:ext>
            </a:extLst>
          </p:cNvPr>
          <p:cNvSpPr/>
          <p:nvPr userDrawn="1"/>
        </p:nvSpPr>
        <p:spPr>
          <a:xfrm>
            <a:off x="10595220" y="-460234"/>
            <a:ext cx="216019" cy="21601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5EFE97-9462-4F2D-A34C-7D17437FEC23}"/>
              </a:ext>
            </a:extLst>
          </p:cNvPr>
          <p:cNvSpPr/>
          <p:nvPr userDrawn="1"/>
        </p:nvSpPr>
        <p:spPr>
          <a:xfrm>
            <a:off x="10925574" y="-460233"/>
            <a:ext cx="216019" cy="216019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B83640-4F77-44B5-ADD7-B7EDF2AEB256}"/>
              </a:ext>
            </a:extLst>
          </p:cNvPr>
          <p:cNvSpPr/>
          <p:nvPr userDrawn="1"/>
        </p:nvSpPr>
        <p:spPr>
          <a:xfrm>
            <a:off x="11215920" y="-460234"/>
            <a:ext cx="216019" cy="216019"/>
          </a:xfrm>
          <a:prstGeom prst="rect">
            <a:avLst/>
          </a:prstGeom>
          <a:solidFill>
            <a:srgbClr val="C8A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96EF5D-9D83-4188-AA57-24F9EC633F19}"/>
              </a:ext>
            </a:extLst>
          </p:cNvPr>
          <p:cNvSpPr/>
          <p:nvPr userDrawn="1"/>
        </p:nvSpPr>
        <p:spPr>
          <a:xfrm>
            <a:off x="11506267" y="-470040"/>
            <a:ext cx="216019" cy="216019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B489D-3708-5234-046B-C594CA8ABAD0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39899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1700213"/>
            <a:ext cx="5400672" cy="4608515"/>
          </a:xfrm>
          <a:prstGeom prst="rect">
            <a:avLst/>
          </a:prstGeom>
          <a:solidFill>
            <a:srgbClr val="D7D1CC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3BCE34-49B7-4BA0-8263-6432C37E4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3"/>
            <a:ext cx="5209113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45A20B-3961-4824-8B5F-42956340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FC83A9-C0D2-49A3-AC00-E1A4A64271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17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8088525" y="-872968"/>
            <a:ext cx="4103475" cy="7735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Main colours used in this template:</a:t>
            </a:r>
            <a:br>
              <a:rPr lang="en-AU" dirty="0"/>
            </a:br>
            <a:endParaRPr lang="en-AU" dirty="0"/>
          </a:p>
          <a:p>
            <a:r>
              <a:rPr lang="en-AU" dirty="0"/>
              <a:t>Additional colours available for use:</a:t>
            </a:r>
          </a:p>
          <a:p>
            <a:endParaRPr lang="en-AU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514665" y="-882773"/>
            <a:ext cx="216019" cy="216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0267287" y="-869161"/>
            <a:ext cx="216019" cy="216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70BA0E-BFB4-44DC-872F-D70802D8529D}"/>
              </a:ext>
            </a:extLst>
          </p:cNvPr>
          <p:cNvSpPr/>
          <p:nvPr userDrawn="1"/>
        </p:nvSpPr>
        <p:spPr>
          <a:xfrm>
            <a:off x="10272487" y="-470040"/>
            <a:ext cx="216019" cy="216019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C74938-E0C5-4560-B745-EC5DCD206B11}"/>
              </a:ext>
            </a:extLst>
          </p:cNvPr>
          <p:cNvSpPr/>
          <p:nvPr userDrawn="1"/>
        </p:nvSpPr>
        <p:spPr>
          <a:xfrm>
            <a:off x="11215921" y="-874855"/>
            <a:ext cx="216019" cy="216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CBE92E-5CB9-4532-8C99-C47467B11C3B}"/>
              </a:ext>
            </a:extLst>
          </p:cNvPr>
          <p:cNvSpPr/>
          <p:nvPr userDrawn="1"/>
        </p:nvSpPr>
        <p:spPr>
          <a:xfrm>
            <a:off x="10595220" y="-872968"/>
            <a:ext cx="216019" cy="216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17E828-7804-48E7-9A39-435110367FCC}"/>
              </a:ext>
            </a:extLst>
          </p:cNvPr>
          <p:cNvSpPr/>
          <p:nvPr userDrawn="1"/>
        </p:nvSpPr>
        <p:spPr>
          <a:xfrm>
            <a:off x="10923151" y="-872968"/>
            <a:ext cx="216019" cy="219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1A97F6-AE2F-4322-9C0E-D3B200A0B752}"/>
              </a:ext>
            </a:extLst>
          </p:cNvPr>
          <p:cNvSpPr/>
          <p:nvPr userDrawn="1"/>
        </p:nvSpPr>
        <p:spPr>
          <a:xfrm>
            <a:off x="10595220" y="-460234"/>
            <a:ext cx="216019" cy="21601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5EFE97-9462-4F2D-A34C-7D17437FEC23}"/>
              </a:ext>
            </a:extLst>
          </p:cNvPr>
          <p:cNvSpPr/>
          <p:nvPr userDrawn="1"/>
        </p:nvSpPr>
        <p:spPr>
          <a:xfrm>
            <a:off x="10925574" y="-460233"/>
            <a:ext cx="216019" cy="216019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B83640-4F77-44B5-ADD7-B7EDF2AEB256}"/>
              </a:ext>
            </a:extLst>
          </p:cNvPr>
          <p:cNvSpPr/>
          <p:nvPr userDrawn="1"/>
        </p:nvSpPr>
        <p:spPr>
          <a:xfrm>
            <a:off x="11215920" y="-460234"/>
            <a:ext cx="216019" cy="216019"/>
          </a:xfrm>
          <a:prstGeom prst="rect">
            <a:avLst/>
          </a:prstGeom>
          <a:solidFill>
            <a:srgbClr val="C8A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96EF5D-9D83-4188-AA57-24F9EC633F19}"/>
              </a:ext>
            </a:extLst>
          </p:cNvPr>
          <p:cNvSpPr/>
          <p:nvPr userDrawn="1"/>
        </p:nvSpPr>
        <p:spPr>
          <a:xfrm>
            <a:off x="11506267" y="-470040"/>
            <a:ext cx="216019" cy="216019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972C3-E52F-FD9F-4D5F-947411CCB085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29575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3"/>
            <a:ext cx="5400673" cy="4608512"/>
          </a:xfrm>
          <a:prstGeom prst="rect">
            <a:avLst/>
          </a:prstGeom>
          <a:solidFill>
            <a:srgbClr val="999490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8A284-12F0-43E7-820E-1E72AC40E1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2"/>
            <a:ext cx="5209113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255835-9B81-4FE6-A19A-BDEACE6D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8ACE60-DF21-472F-8FF6-A086BB2C114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B792E7-9636-D8C4-F928-7B06202C1A46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25028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">
    <p:bg>
      <p:bgPr>
        <a:blipFill dpi="0" rotWithShape="1">
          <a:blip r:embed="rId2">
            <a:lum/>
          </a:blip>
          <a:srcRect/>
          <a:stretch>
            <a:fillRect l="-87000" r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143405"/>
            <a:ext cx="107286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306" y="2553954"/>
            <a:ext cx="10737592" cy="267524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33EA7-FE92-4C6D-8733-61E671888999}"/>
              </a:ext>
            </a:extLst>
          </p:cNvPr>
          <p:cNvSpPr/>
          <p:nvPr userDrawn="1"/>
        </p:nvSpPr>
        <p:spPr bwMode="ltGray">
          <a:xfrm>
            <a:off x="2" y="0"/>
            <a:ext cx="12191999" cy="9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ADB43-ED09-48C5-A41D-5E4BDF72C85E}"/>
              </a:ext>
            </a:extLst>
          </p:cNvPr>
          <p:cNvSpPr txBox="1"/>
          <p:nvPr userDrawn="1"/>
        </p:nvSpPr>
        <p:spPr>
          <a:xfrm>
            <a:off x="1" y="-1586050"/>
            <a:ext cx="12191999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numCol="2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choose your own image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Go to the ‘File’ button and select another image</a:t>
            </a:r>
          </a:p>
          <a:p>
            <a:r>
              <a:rPr lang="en-US" sz="1400" dirty="0">
                <a:solidFill>
                  <a:schemeClr val="bg1"/>
                </a:solidFill>
              </a:rPr>
              <a:t>Change text </a:t>
            </a:r>
            <a:r>
              <a:rPr lang="en-US" sz="1400" dirty="0" err="1">
                <a:solidFill>
                  <a:schemeClr val="bg1"/>
                </a:solidFill>
              </a:rPr>
              <a:t>colour</a:t>
            </a:r>
            <a:r>
              <a:rPr lang="en-US" sz="1400" dirty="0">
                <a:solidFill>
                  <a:schemeClr val="bg1"/>
                </a:solidFill>
              </a:rPr>
              <a:t> as necessary to suit the image</a:t>
            </a:r>
          </a:p>
          <a:p>
            <a:r>
              <a:rPr lang="en-US" sz="1400" dirty="0">
                <a:solidFill>
                  <a:schemeClr val="bg1"/>
                </a:solidFill>
              </a:rPr>
              <a:t>Fill pictures to use in your PowerPoint presentation can be found on the intranet.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b="1" u="sng" dirty="0">
                <a:solidFill>
                  <a:schemeClr val="bg1"/>
                </a:solidFill>
              </a:rPr>
              <a:t>Note:</a:t>
            </a:r>
            <a:r>
              <a:rPr lang="en-US" sz="1400" b="1" u="sng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>
                <a:solidFill>
                  <a:schemeClr val="bg1"/>
                </a:solidFill>
              </a:rPr>
              <a:t>If you are using a Hi-Res image (large file size) it will make your PowerPoint presentation file larger and may impede it from being sent through email. 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5A5C0481-15B5-4619-B80D-C8C9ABD7F904}"/>
              </a:ext>
            </a:extLst>
          </p:cNvPr>
          <p:cNvSpPr/>
          <p:nvPr userDrawn="1"/>
        </p:nvSpPr>
        <p:spPr bwMode="invGray">
          <a:xfrm>
            <a:off x="0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" name="Graphic 1">
            <a:extLst>
              <a:ext uri="{FF2B5EF4-FFF2-40B4-BE49-F238E27FC236}">
                <a16:creationId xmlns:a16="http://schemas.microsoft.com/office/drawing/2014/main" id="{84EF10FC-E046-43D3-9897-04BE4FF5A176}"/>
              </a:ext>
            </a:extLst>
          </p:cNvPr>
          <p:cNvSpPr/>
          <p:nvPr userDrawn="1"/>
        </p:nvSpPr>
        <p:spPr bwMode="invGray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50E81-A697-4D2A-9C73-3BBE321DF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2155"/>
          <a:stretch/>
        </p:blipFill>
        <p:spPr>
          <a:xfrm>
            <a:off x="697760" y="227797"/>
            <a:ext cx="1768993" cy="4632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77" y="207966"/>
            <a:ext cx="1380194" cy="449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948" y="227797"/>
            <a:ext cx="1215665" cy="4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53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u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A75515C-08B2-490C-B8D9-273E0B4B79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12127" y="1700213"/>
            <a:ext cx="3384548" cy="4615710"/>
          </a:xfrm>
          <a:prstGeom prst="rect">
            <a:avLst/>
          </a:prstGeom>
          <a:solidFill>
            <a:schemeClr val="accent1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[Enter text – You can change the colour of this placeholder under the ‘Shape fill’ menu]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A8D97C9-2BD4-40D2-8A9C-5D0FDC041E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1700213"/>
            <a:ext cx="3384548" cy="4615710"/>
          </a:xfrm>
          <a:prstGeom prst="rect">
            <a:avLst/>
          </a:prstGeom>
          <a:solidFill>
            <a:srgbClr val="962A8B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[Enter text – You can change the colour of this placeholder under the ‘Shape fill’ menu]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09A6CC-1C55-4870-8E22-205BA52568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7255" y="1692905"/>
            <a:ext cx="3384548" cy="4615710"/>
          </a:xfrm>
          <a:prstGeom prst="rect">
            <a:avLst/>
          </a:prstGeom>
          <a:solidFill>
            <a:srgbClr val="999490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[Enter text – You can change the colour of this placeholder under the ‘Shape fill’ menu]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1171E7-B6F7-4135-91FD-8404DE6A1A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8088525" y="-872968"/>
            <a:ext cx="4103475" cy="7735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Main colours used in this template:</a:t>
            </a:r>
            <a:br>
              <a:rPr lang="en-AU" dirty="0"/>
            </a:br>
            <a:endParaRPr lang="en-AU" dirty="0"/>
          </a:p>
          <a:p>
            <a:r>
              <a:rPr lang="en-AU" dirty="0"/>
              <a:t>Additional colours available for use:</a:t>
            </a:r>
          </a:p>
          <a:p>
            <a:endParaRPr lang="en-AU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514665" y="-882773"/>
            <a:ext cx="216019" cy="216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0267287" y="-869161"/>
            <a:ext cx="216019" cy="216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70BA0E-BFB4-44DC-872F-D70802D8529D}"/>
              </a:ext>
            </a:extLst>
          </p:cNvPr>
          <p:cNvSpPr/>
          <p:nvPr userDrawn="1"/>
        </p:nvSpPr>
        <p:spPr>
          <a:xfrm>
            <a:off x="10272487" y="-470040"/>
            <a:ext cx="216019" cy="216019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C74938-E0C5-4560-B745-EC5DCD206B11}"/>
              </a:ext>
            </a:extLst>
          </p:cNvPr>
          <p:cNvSpPr/>
          <p:nvPr userDrawn="1"/>
        </p:nvSpPr>
        <p:spPr>
          <a:xfrm>
            <a:off x="11215921" y="-874855"/>
            <a:ext cx="216019" cy="216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CBE92E-5CB9-4532-8C99-C47467B11C3B}"/>
              </a:ext>
            </a:extLst>
          </p:cNvPr>
          <p:cNvSpPr/>
          <p:nvPr userDrawn="1"/>
        </p:nvSpPr>
        <p:spPr>
          <a:xfrm>
            <a:off x="10595220" y="-872968"/>
            <a:ext cx="216019" cy="216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17E828-7804-48E7-9A39-435110367FCC}"/>
              </a:ext>
            </a:extLst>
          </p:cNvPr>
          <p:cNvSpPr/>
          <p:nvPr userDrawn="1"/>
        </p:nvSpPr>
        <p:spPr>
          <a:xfrm>
            <a:off x="10923151" y="-872968"/>
            <a:ext cx="216019" cy="219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1A97F6-AE2F-4322-9C0E-D3B200A0B752}"/>
              </a:ext>
            </a:extLst>
          </p:cNvPr>
          <p:cNvSpPr/>
          <p:nvPr userDrawn="1"/>
        </p:nvSpPr>
        <p:spPr>
          <a:xfrm>
            <a:off x="10595220" y="-460234"/>
            <a:ext cx="216019" cy="21601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5EFE97-9462-4F2D-A34C-7D17437FEC23}"/>
              </a:ext>
            </a:extLst>
          </p:cNvPr>
          <p:cNvSpPr/>
          <p:nvPr userDrawn="1"/>
        </p:nvSpPr>
        <p:spPr>
          <a:xfrm>
            <a:off x="10925574" y="-460233"/>
            <a:ext cx="216019" cy="216019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B83640-4F77-44B5-ADD7-B7EDF2AEB256}"/>
              </a:ext>
            </a:extLst>
          </p:cNvPr>
          <p:cNvSpPr/>
          <p:nvPr userDrawn="1"/>
        </p:nvSpPr>
        <p:spPr>
          <a:xfrm>
            <a:off x="11215920" y="-460234"/>
            <a:ext cx="216019" cy="216019"/>
          </a:xfrm>
          <a:prstGeom prst="rect">
            <a:avLst/>
          </a:prstGeom>
          <a:solidFill>
            <a:srgbClr val="C8A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96EF5D-9D83-4188-AA57-24F9EC633F19}"/>
              </a:ext>
            </a:extLst>
          </p:cNvPr>
          <p:cNvSpPr/>
          <p:nvPr userDrawn="1"/>
        </p:nvSpPr>
        <p:spPr>
          <a:xfrm>
            <a:off x="11506267" y="-470040"/>
            <a:ext cx="216019" cy="216019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AU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4E19B-CD47-48AC-AFE6-15AFB8DF8C96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40282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06D0029-C709-49E4-ADBE-DE71FBF91E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4800" y="3593712"/>
            <a:ext cx="5198533" cy="2715015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42AA681-0A5C-4843-AFF7-8900ED2A6D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8618" y="2024810"/>
            <a:ext cx="5198400" cy="24278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AU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C1A5F930-F83B-4616-AC17-D7231CE874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8619" y="4602158"/>
            <a:ext cx="5198533" cy="1700191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BFF14A-9BDE-42F0-AA14-E13CCFE3E4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800" y="1700808"/>
            <a:ext cx="5198532" cy="1743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47FC4A52-417F-4863-97DD-E656EA43A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88619" y="1700809"/>
            <a:ext cx="5198533" cy="32400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lang="en-AU" sz="2000" b="1" dirty="0"/>
            </a:lvl5pPr>
          </a:lstStyle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A696586-6988-4D6B-BE2D-2C0EDF44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824B6-391C-442D-8A27-0B268DB3667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D40467-018B-B347-6267-CE6DB42561F5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9211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80838C-6DDD-4367-8C7B-8D49AA3A036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86500" y="2677684"/>
            <a:ext cx="5219998" cy="1615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dirty="0"/>
              <a:t> </a:t>
            </a:r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8C9CC71C-D628-4B8C-8AB1-D318B0D686C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86500" y="4694142"/>
            <a:ext cx="5219996" cy="161517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AU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7EF0A71-527C-4177-BD73-0A32F4F3B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6500" y="2279659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FFB469D-AB37-445A-8C5C-9EDAC47CC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86500" y="4401144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2F6810-4203-426A-BA3F-12E853FD97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4800" y="2279196"/>
            <a:ext cx="5183717" cy="2013899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608E6E7-0CC5-4C1B-8095-7EA4A3FE80A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4800" y="4401144"/>
            <a:ext cx="5183717" cy="1908176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E219F9-19D4-45A2-9D79-6847ED38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9483DB6-35E8-41E9-930B-445C4EFE7A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700808"/>
            <a:ext cx="10801350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1CA24C-277F-4699-AACD-0CE7FA333A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D255A1-BDC9-0402-7473-78CF75DFE7EB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16015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9EE8B-9737-4CD0-834C-9321616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037509-88E8-46BB-B6E5-FC65A58ADE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865E8B-0EBC-2C02-853C-F476C3E48CF2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9807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rand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701327" y="195739"/>
            <a:ext cx="10819745" cy="492774"/>
            <a:chOff x="701327" y="195739"/>
            <a:chExt cx="10819745" cy="4927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A50E81-A697-4D2A-9C73-3BBE321DFC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2155"/>
            <a:stretch/>
          </p:blipFill>
          <p:spPr>
            <a:xfrm>
              <a:off x="701327" y="223737"/>
              <a:ext cx="1754727" cy="45947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661" y="218436"/>
              <a:ext cx="1253098" cy="4700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255" y="195739"/>
              <a:ext cx="1473817" cy="481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139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DBD1DEA-6C0B-48CD-8886-623BD6330C76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94800" y="1082188"/>
            <a:ext cx="10744005" cy="720081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4800" y="1876346"/>
            <a:ext cx="3254263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758AADB-42F9-44FF-A436-0031B6B268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1097237" y="3381421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@QAAFI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EB3BAB6-8B24-4F70-BDDC-75B91A4FB1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1097237" y="3653503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facebook.com/</a:t>
            </a:r>
            <a:r>
              <a:rPr lang="en-AU" dirty="0" err="1"/>
              <a:t>QAAFIatUQ</a:t>
            </a:r>
            <a:endParaRPr lang="en-AU" dirty="0"/>
          </a:p>
        </p:txBody>
      </p:sp>
      <p:sp>
        <p:nvSpPr>
          <p:cNvPr id="20" name="Right Triangle 3">
            <a:extLst>
              <a:ext uri="{FF2B5EF4-FFF2-40B4-BE49-F238E27FC236}">
                <a16:creationId xmlns:a16="http://schemas.microsoft.com/office/drawing/2014/main" id="{98BF4DE5-D126-4077-BBC8-5F3A09BC0E5C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8A2EB93-6CF0-469A-B44D-3B50AF0CE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97237" y="3943576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linkedin.com/company/QAAFI</a:t>
            </a:r>
          </a:p>
        </p:txBody>
      </p:sp>
      <p:sp>
        <p:nvSpPr>
          <p:cNvPr id="19" name="Graphic 1">
            <a:extLst>
              <a:ext uri="{FF2B5EF4-FFF2-40B4-BE49-F238E27FC236}">
                <a16:creationId xmlns:a16="http://schemas.microsoft.com/office/drawing/2014/main" id="{6B4A31B5-8366-4D72-B33B-C4528CEC8D4B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0" y="0"/>
            <a:ext cx="12192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255" y="208800"/>
            <a:ext cx="1389862" cy="4572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464" y="226800"/>
            <a:ext cx="1730673" cy="4631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24" y="232587"/>
            <a:ext cx="1219372" cy="4572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563576-C121-4C10-916B-18D2026FC3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6317" y="3672202"/>
            <a:ext cx="190800" cy="190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CD5120-F460-4C2E-AEB4-E7228CB432E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5583" y="3943576"/>
            <a:ext cx="292269" cy="2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05B62E-D65E-4274-BD09-A77E7CF6DE8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8308" y="3381421"/>
            <a:ext cx="190800" cy="190800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2969301" y="6204335"/>
            <a:ext cx="65151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30595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3CE2D37-876C-4C8F-A6C5-0AB063A0B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800" y="1876346"/>
            <a:ext cx="3254263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6F77BFB-AD63-495E-A4EA-EE2AFB4F9E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2100" y="3378233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@QAAFI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A941B40-7380-40DF-ADBB-0A6ED4F172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100" y="3650315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facebook.com/</a:t>
            </a:r>
            <a:r>
              <a:rPr lang="en-AU" dirty="0" err="1"/>
              <a:t>QAAFIatUQ</a:t>
            </a:r>
            <a:endParaRPr lang="en-AU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3ECBBC4F-ECF3-4E50-963A-BDB169C514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2454" y="923051"/>
            <a:ext cx="6101952" cy="5934795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254 w 4075984"/>
              <a:gd name="connsiteY0" fmla="*/ 250455 h 5597085"/>
              <a:gd name="connsiteX1" fmla="*/ 4075471 w 4075984"/>
              <a:gd name="connsiteY1" fmla="*/ 0 h 5597085"/>
              <a:gd name="connsiteX2" fmla="*/ 4074982 w 4075984"/>
              <a:gd name="connsiteY2" fmla="*/ 5595143 h 5597085"/>
              <a:gd name="connsiteX3" fmla="*/ 1723096 w 4075984"/>
              <a:gd name="connsiteY3" fmla="*/ 5597085 h 5597085"/>
              <a:gd name="connsiteX4" fmla="*/ 6680 w 4075984"/>
              <a:gd name="connsiteY4" fmla="*/ 3148650 h 5597085"/>
              <a:gd name="connsiteX5" fmla="*/ 254 w 4075984"/>
              <a:gd name="connsiteY5" fmla="*/ 250455 h 5597085"/>
              <a:gd name="connsiteX0" fmla="*/ 254 w 4080827"/>
              <a:gd name="connsiteY0" fmla="*/ 29 h 5346659"/>
              <a:gd name="connsiteX1" fmla="*/ 4080560 w 4080827"/>
              <a:gd name="connsiteY1" fmla="*/ 50390 h 5346659"/>
              <a:gd name="connsiteX2" fmla="*/ 4074982 w 4080827"/>
              <a:gd name="connsiteY2" fmla="*/ 5344717 h 5346659"/>
              <a:gd name="connsiteX3" fmla="*/ 1723096 w 4080827"/>
              <a:gd name="connsiteY3" fmla="*/ 5346659 h 5346659"/>
              <a:gd name="connsiteX4" fmla="*/ 6680 w 4080827"/>
              <a:gd name="connsiteY4" fmla="*/ 2898224 h 5346659"/>
              <a:gd name="connsiteX5" fmla="*/ 254 w 4080827"/>
              <a:gd name="connsiteY5" fmla="*/ 29 h 5346659"/>
              <a:gd name="connsiteX0" fmla="*/ 254 w 4080827"/>
              <a:gd name="connsiteY0" fmla="*/ 0 h 5346630"/>
              <a:gd name="connsiteX1" fmla="*/ 4080560 w 4080827"/>
              <a:gd name="connsiteY1" fmla="*/ 16177 h 5346630"/>
              <a:gd name="connsiteX2" fmla="*/ 4074982 w 4080827"/>
              <a:gd name="connsiteY2" fmla="*/ 5344688 h 5346630"/>
              <a:gd name="connsiteX3" fmla="*/ 1723096 w 4080827"/>
              <a:gd name="connsiteY3" fmla="*/ 5346630 h 5346630"/>
              <a:gd name="connsiteX4" fmla="*/ 6680 w 4080827"/>
              <a:gd name="connsiteY4" fmla="*/ 2898195 h 5346630"/>
              <a:gd name="connsiteX5" fmla="*/ 254 w 4080827"/>
              <a:gd name="connsiteY5" fmla="*/ 0 h 5346630"/>
              <a:gd name="connsiteX0" fmla="*/ 254 w 4080827"/>
              <a:gd name="connsiteY0" fmla="*/ 0 h 5332957"/>
              <a:gd name="connsiteX1" fmla="*/ 4080560 w 4080827"/>
              <a:gd name="connsiteY1" fmla="*/ 2504 h 5332957"/>
              <a:gd name="connsiteX2" fmla="*/ 4074982 w 4080827"/>
              <a:gd name="connsiteY2" fmla="*/ 5331015 h 5332957"/>
              <a:gd name="connsiteX3" fmla="*/ 1723096 w 4080827"/>
              <a:gd name="connsiteY3" fmla="*/ 5332957 h 5332957"/>
              <a:gd name="connsiteX4" fmla="*/ 6680 w 4080827"/>
              <a:gd name="connsiteY4" fmla="*/ 2884522 h 5332957"/>
              <a:gd name="connsiteX5" fmla="*/ 254 w 4080827"/>
              <a:gd name="connsiteY5" fmla="*/ 0 h 5332957"/>
              <a:gd name="connsiteX0" fmla="*/ 254 w 4080827"/>
              <a:gd name="connsiteY0" fmla="*/ 8891 h 5330453"/>
              <a:gd name="connsiteX1" fmla="*/ 4080560 w 4080827"/>
              <a:gd name="connsiteY1" fmla="*/ 0 h 5330453"/>
              <a:gd name="connsiteX2" fmla="*/ 4074982 w 4080827"/>
              <a:gd name="connsiteY2" fmla="*/ 5328511 h 5330453"/>
              <a:gd name="connsiteX3" fmla="*/ 1723096 w 4080827"/>
              <a:gd name="connsiteY3" fmla="*/ 5330453 h 5330453"/>
              <a:gd name="connsiteX4" fmla="*/ 6680 w 4080827"/>
              <a:gd name="connsiteY4" fmla="*/ 2882018 h 5330453"/>
              <a:gd name="connsiteX5" fmla="*/ 254 w 4080827"/>
              <a:gd name="connsiteY5" fmla="*/ 8891 h 5330453"/>
              <a:gd name="connsiteX0" fmla="*/ 254 w 4080827"/>
              <a:gd name="connsiteY0" fmla="*/ 0 h 5321562"/>
              <a:gd name="connsiteX1" fmla="*/ 4080560 w 4080827"/>
              <a:gd name="connsiteY1" fmla="*/ 8201 h 5321562"/>
              <a:gd name="connsiteX2" fmla="*/ 4074982 w 4080827"/>
              <a:gd name="connsiteY2" fmla="*/ 5319620 h 5321562"/>
              <a:gd name="connsiteX3" fmla="*/ 1723096 w 4080827"/>
              <a:gd name="connsiteY3" fmla="*/ 5321562 h 5321562"/>
              <a:gd name="connsiteX4" fmla="*/ 6680 w 4080827"/>
              <a:gd name="connsiteY4" fmla="*/ 2873127 h 5321562"/>
              <a:gd name="connsiteX5" fmla="*/ 254 w 4080827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2504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4982"/>
              <a:gd name="connsiteY0" fmla="*/ 0 h 5321562"/>
              <a:gd name="connsiteX1" fmla="*/ 4050875 w 4074982"/>
              <a:gd name="connsiteY1" fmla="*/ 207606 h 5321562"/>
              <a:gd name="connsiteX2" fmla="*/ 4074982 w 4074982"/>
              <a:gd name="connsiteY2" fmla="*/ 5319620 h 5321562"/>
              <a:gd name="connsiteX3" fmla="*/ 1723096 w 4074982"/>
              <a:gd name="connsiteY3" fmla="*/ 5321562 h 5321562"/>
              <a:gd name="connsiteX4" fmla="*/ 6680 w 4074982"/>
              <a:gd name="connsiteY4" fmla="*/ 2873127 h 5321562"/>
              <a:gd name="connsiteX5" fmla="*/ 254 w 4074982"/>
              <a:gd name="connsiteY5" fmla="*/ 0 h 5321562"/>
              <a:gd name="connsiteX0" fmla="*/ 254 w 4074982"/>
              <a:gd name="connsiteY0" fmla="*/ 3193 h 5324755"/>
              <a:gd name="connsiteX1" fmla="*/ 4072078 w 4074982"/>
              <a:gd name="connsiteY1" fmla="*/ 0 h 5324755"/>
              <a:gd name="connsiteX2" fmla="*/ 4074982 w 4074982"/>
              <a:gd name="connsiteY2" fmla="*/ 5322813 h 5324755"/>
              <a:gd name="connsiteX3" fmla="*/ 1723096 w 4074982"/>
              <a:gd name="connsiteY3" fmla="*/ 5324755 h 5324755"/>
              <a:gd name="connsiteX4" fmla="*/ 6680 w 4074982"/>
              <a:gd name="connsiteY4" fmla="*/ 2876320 h 5324755"/>
              <a:gd name="connsiteX5" fmla="*/ 254 w 4074982"/>
              <a:gd name="connsiteY5" fmla="*/ 3193 h 532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4982" h="5324755">
                <a:moveTo>
                  <a:pt x="254" y="3193"/>
                </a:moveTo>
                <a:lnTo>
                  <a:pt x="4072078" y="0"/>
                </a:lnTo>
                <a:cubicBezTo>
                  <a:pt x="4074035" y="1865237"/>
                  <a:pt x="4073025" y="3457576"/>
                  <a:pt x="4074982" y="5322813"/>
                </a:cubicBezTo>
                <a:lnTo>
                  <a:pt x="1723096" y="5324755"/>
                </a:lnTo>
                <a:cubicBezTo>
                  <a:pt x="693982" y="5014623"/>
                  <a:pt x="-3932" y="3729991"/>
                  <a:pt x="6680" y="2876320"/>
                </a:cubicBezTo>
                <a:cubicBezTo>
                  <a:pt x="8672" y="1673057"/>
                  <a:pt x="-1738" y="1206456"/>
                  <a:pt x="254" y="31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0" y="0"/>
            <a:ext cx="12192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255" y="208800"/>
            <a:ext cx="1389862" cy="457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464" y="226800"/>
            <a:ext cx="1730673" cy="463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18" y="232587"/>
            <a:ext cx="1219372" cy="457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F7F0D6-23C1-4AA7-BBC7-F9BBC7DDD2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437" y="3882307"/>
            <a:ext cx="292269" cy="2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6B0787-6904-44E5-BC3D-8C90F6E036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71" y="3641198"/>
            <a:ext cx="190800" cy="190800"/>
          </a:xfrm>
          <a:prstGeom prst="rect">
            <a:avLst/>
          </a:prstGeom>
        </p:spPr>
      </p:pic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9A941B40-7380-40DF-ADBB-0A6ED4F172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2099" y="3903709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linkedin.com/company/QAAFI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4801" y="1082188"/>
            <a:ext cx="5146660" cy="720081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 </a:t>
            </a:r>
            <a:endParaRPr lang="en-AU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536258" y="6168748"/>
            <a:ext cx="430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3E5BEED-DD6D-ECA2-7C31-18584549F7F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auto">
          <a:xfrm>
            <a:off x="794171" y="3376314"/>
            <a:ext cx="190800" cy="1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Image Half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2278" y="-2778"/>
            <a:ext cx="6093632" cy="68606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454 w 4070093"/>
              <a:gd name="connsiteY0" fmla="*/ 562667 h 6155419"/>
              <a:gd name="connsiteX1" fmla="*/ 4062101 w 4070093"/>
              <a:gd name="connsiteY1" fmla="*/ 0 h 6155419"/>
              <a:gd name="connsiteX2" fmla="*/ 4070093 w 4070093"/>
              <a:gd name="connsiteY2" fmla="*/ 6153477 h 6155419"/>
              <a:gd name="connsiteX3" fmla="*/ 1718207 w 4070093"/>
              <a:gd name="connsiteY3" fmla="*/ 6155419 h 6155419"/>
              <a:gd name="connsiteX4" fmla="*/ 1791 w 4070093"/>
              <a:gd name="connsiteY4" fmla="*/ 3706984 h 6155419"/>
              <a:gd name="connsiteX5" fmla="*/ 454 w 4070093"/>
              <a:gd name="connsiteY5" fmla="*/ 562667 h 6155419"/>
              <a:gd name="connsiteX0" fmla="*/ 7264 w 4068422"/>
              <a:gd name="connsiteY0" fmla="*/ 15728 h 6155419"/>
              <a:gd name="connsiteX1" fmla="*/ 4060430 w 4068422"/>
              <a:gd name="connsiteY1" fmla="*/ 0 h 6155419"/>
              <a:gd name="connsiteX2" fmla="*/ 4068422 w 4068422"/>
              <a:gd name="connsiteY2" fmla="*/ 6153477 h 6155419"/>
              <a:gd name="connsiteX3" fmla="*/ 1716536 w 4068422"/>
              <a:gd name="connsiteY3" fmla="*/ 6155419 h 6155419"/>
              <a:gd name="connsiteX4" fmla="*/ 120 w 4068422"/>
              <a:gd name="connsiteY4" fmla="*/ 3706984 h 6155419"/>
              <a:gd name="connsiteX5" fmla="*/ 7264 w 4068422"/>
              <a:gd name="connsiteY5" fmla="*/ 15728 h 6155419"/>
              <a:gd name="connsiteX0" fmla="*/ 7264 w 4069425"/>
              <a:gd name="connsiteY0" fmla="*/ 15728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7264 w 4069425"/>
              <a:gd name="connsiteY5" fmla="*/ 15728 h 6155419"/>
              <a:gd name="connsiteX0" fmla="*/ 3023 w 4069425"/>
              <a:gd name="connsiteY0" fmla="*/ 4334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3023 w 4069425"/>
              <a:gd name="connsiteY5" fmla="*/ 4334 h 61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9425" h="6155419">
                <a:moveTo>
                  <a:pt x="3023" y="4334"/>
                </a:moveTo>
                <a:lnTo>
                  <a:pt x="4068912" y="0"/>
                </a:lnTo>
                <a:cubicBezTo>
                  <a:pt x="4070869" y="1865237"/>
                  <a:pt x="4066465" y="4288240"/>
                  <a:pt x="4068422" y="6153477"/>
                </a:cubicBezTo>
                <a:lnTo>
                  <a:pt x="1716536" y="6155419"/>
                </a:lnTo>
                <a:cubicBezTo>
                  <a:pt x="687422" y="5845287"/>
                  <a:pt x="-10492" y="4560655"/>
                  <a:pt x="120" y="3706984"/>
                </a:cubicBezTo>
                <a:cubicBezTo>
                  <a:pt x="2112" y="2503721"/>
                  <a:pt x="1031" y="1207597"/>
                  <a:pt x="3023" y="43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06BD81E-48A0-488B-B875-7D993A64CC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700213"/>
            <a:ext cx="5208587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152F0-B857-4837-AD26-E55058B68A12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 dirty="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dirty="0" err="1">
                <a:solidFill>
                  <a:schemeClr val="bg1"/>
                </a:solidFill>
              </a:rPr>
              <a:t>colour</a:t>
            </a:r>
            <a:r>
              <a:rPr lang="en-US" sz="1400" dirty="0">
                <a:solidFill>
                  <a:schemeClr val="bg1"/>
                </a:solidFill>
              </a:rPr>
              <a:t> from the palette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7296C6-F9EC-4B3A-9119-76D6C670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6" cy="4680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71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DB8E-3C93-8397-F7A9-DA206A3F1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4FD4-E850-14D0-AE7B-B422546D8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A9D41-32FC-40DC-D98B-9146F8E7B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87CE5-C6EE-4058-AFB1-FD4859FBFCED}" type="datetimeFigureOut">
              <a:rPr lang="en-AU" smtClean="0"/>
              <a:t>24/11/2025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5B6B-6BAC-D331-84B6-5A8200C3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D6183-E090-B078-103E-63495786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1E21-E3E6-456A-9E93-780FA85B0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5104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5FFDDC-CC6B-5E25-E0F7-E6E58111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87CE5-C6EE-4058-AFB1-FD4859FBFCED}" type="datetimeFigureOut">
              <a:rPr lang="en-AU" smtClean="0"/>
              <a:t>24/11/2025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28A7E-3C57-1CD5-87E6-2936D090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F8E54-6FB4-7DF4-255B-E4AFCA5BC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1E21-E3E6-456A-9E93-780FA85B04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897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1A2C22-D4CF-4FE0-AF06-038EB2ACB6D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DBA991DB-C059-4DB2-8D91-33D3F3951887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Graphic 1">
            <a:extLst>
              <a:ext uri="{FF2B5EF4-FFF2-40B4-BE49-F238E27FC236}">
                <a16:creationId xmlns:a16="http://schemas.microsoft.com/office/drawing/2014/main" id="{F070BDDD-4427-48C1-9206-C4CC3FAE8AD1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31ECE3F-0C43-444E-9F0C-B23F8D3935D2}"/>
              </a:ext>
            </a:extLst>
          </p:cNvPr>
          <p:cNvSpPr/>
          <p:nvPr userDrawn="1"/>
        </p:nvSpPr>
        <p:spPr bwMode="invGray">
          <a:xfrm>
            <a:off x="9192249" y="5584173"/>
            <a:ext cx="2999415" cy="1273828"/>
          </a:xfrm>
          <a:custGeom>
            <a:avLst/>
            <a:gdLst>
              <a:gd name="connsiteX0" fmla="*/ 0 w 2267490"/>
              <a:gd name="connsiteY0" fmla="*/ 0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4" fmla="*/ 0 w 2267490"/>
              <a:gd name="connsiteY4" fmla="*/ 0 h 1132541"/>
              <a:gd name="connsiteX0" fmla="*/ 0 w 2267490"/>
              <a:gd name="connsiteY0" fmla="*/ 1132541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0" fmla="*/ 0 w 2291396"/>
              <a:gd name="connsiteY0" fmla="*/ 857623 h 1132541"/>
              <a:gd name="connsiteX1" fmla="*/ 2291396 w 2291396"/>
              <a:gd name="connsiteY1" fmla="*/ 0 h 1132541"/>
              <a:gd name="connsiteX2" fmla="*/ 2291396 w 2291396"/>
              <a:gd name="connsiteY2" fmla="*/ 1132541 h 1132541"/>
              <a:gd name="connsiteX3" fmla="*/ 0 w 2291396"/>
              <a:gd name="connsiteY3" fmla="*/ 857623 h 1132541"/>
              <a:gd name="connsiteX0" fmla="*/ 0 w 2249561"/>
              <a:gd name="connsiteY0" fmla="*/ 845670 h 1132541"/>
              <a:gd name="connsiteX1" fmla="*/ 2249561 w 2249561"/>
              <a:gd name="connsiteY1" fmla="*/ 0 h 1132541"/>
              <a:gd name="connsiteX2" fmla="*/ 2249561 w 2249561"/>
              <a:gd name="connsiteY2" fmla="*/ 1132541 h 1132541"/>
              <a:gd name="connsiteX3" fmla="*/ 0 w 2249561"/>
              <a:gd name="connsiteY3" fmla="*/ 845670 h 1132541"/>
              <a:gd name="connsiteX0" fmla="*/ 0 w 2249561"/>
              <a:gd name="connsiteY0" fmla="*/ 944560 h 1231431"/>
              <a:gd name="connsiteX1" fmla="*/ 2249561 w 2249561"/>
              <a:gd name="connsiteY1" fmla="*/ 98890 h 1231431"/>
              <a:gd name="connsiteX2" fmla="*/ 2249561 w 2249561"/>
              <a:gd name="connsiteY2" fmla="*/ 1231431 h 1231431"/>
              <a:gd name="connsiteX3" fmla="*/ 0 w 2249561"/>
              <a:gd name="connsiteY3" fmla="*/ 944560 h 1231431"/>
              <a:gd name="connsiteX0" fmla="*/ 0 w 2249561"/>
              <a:gd name="connsiteY0" fmla="*/ 1212084 h 1498955"/>
              <a:gd name="connsiteX1" fmla="*/ 2249561 w 2249561"/>
              <a:gd name="connsiteY1" fmla="*/ 366414 h 1498955"/>
              <a:gd name="connsiteX2" fmla="*/ 2249561 w 2249561"/>
              <a:gd name="connsiteY2" fmla="*/ 1498955 h 1498955"/>
              <a:gd name="connsiteX3" fmla="*/ 0 w 2249561"/>
              <a:gd name="connsiteY3" fmla="*/ 1212084 h 1498955"/>
              <a:gd name="connsiteX0" fmla="*/ 0 w 2249561"/>
              <a:gd name="connsiteY0" fmla="*/ 1016618 h 1303489"/>
              <a:gd name="connsiteX1" fmla="*/ 2249561 w 2249561"/>
              <a:gd name="connsiteY1" fmla="*/ 170948 h 1303489"/>
              <a:gd name="connsiteX2" fmla="*/ 2249561 w 2249561"/>
              <a:gd name="connsiteY2" fmla="*/ 1303489 h 1303489"/>
              <a:gd name="connsiteX3" fmla="*/ 0 w 2249561"/>
              <a:gd name="connsiteY3" fmla="*/ 1016618 h 1303489"/>
              <a:gd name="connsiteX0" fmla="*/ 0 w 2249561"/>
              <a:gd name="connsiteY0" fmla="*/ 1002505 h 1289376"/>
              <a:gd name="connsiteX1" fmla="*/ 2249561 w 2249561"/>
              <a:gd name="connsiteY1" fmla="*/ 156835 h 1289376"/>
              <a:gd name="connsiteX2" fmla="*/ 2249561 w 2249561"/>
              <a:gd name="connsiteY2" fmla="*/ 1289376 h 1289376"/>
              <a:gd name="connsiteX3" fmla="*/ 0 w 2249561"/>
              <a:gd name="connsiteY3" fmla="*/ 1002505 h 1289376"/>
              <a:gd name="connsiteX0" fmla="*/ 0 w 2249561"/>
              <a:gd name="connsiteY0" fmla="*/ 985444 h 1272315"/>
              <a:gd name="connsiteX1" fmla="*/ 2249561 w 2249561"/>
              <a:gd name="connsiteY1" fmla="*/ 139774 h 1272315"/>
              <a:gd name="connsiteX2" fmla="*/ 2249561 w 2249561"/>
              <a:gd name="connsiteY2" fmla="*/ 1272315 h 1272315"/>
              <a:gd name="connsiteX3" fmla="*/ 0 w 2249561"/>
              <a:gd name="connsiteY3" fmla="*/ 985444 h 1272315"/>
              <a:gd name="connsiteX0" fmla="*/ 0 w 2249561"/>
              <a:gd name="connsiteY0" fmla="*/ 979690 h 1266561"/>
              <a:gd name="connsiteX1" fmla="*/ 2249561 w 2249561"/>
              <a:gd name="connsiteY1" fmla="*/ 134020 h 1266561"/>
              <a:gd name="connsiteX2" fmla="*/ 2249561 w 2249561"/>
              <a:gd name="connsiteY2" fmla="*/ 1266561 h 1266561"/>
              <a:gd name="connsiteX3" fmla="*/ 0 w 2249561"/>
              <a:gd name="connsiteY3" fmla="*/ 979690 h 1266561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561" h="1273828">
                <a:moveTo>
                  <a:pt x="0" y="986957"/>
                </a:moveTo>
                <a:cubicBezTo>
                  <a:pt x="690087" y="358432"/>
                  <a:pt x="1188931" y="-294000"/>
                  <a:pt x="2249561" y="141287"/>
                </a:cubicBezTo>
                <a:lnTo>
                  <a:pt x="2249561" y="1273828"/>
                </a:lnTo>
                <a:cubicBezTo>
                  <a:pt x="1762671" y="1220039"/>
                  <a:pt x="570560" y="550676"/>
                  <a:pt x="0" y="9869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dirty="0">
                <a:noFill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06B291-BD26-4DBD-A912-E9396BA1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2AC3715-D94B-4A73-8E94-CAC9D5806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4BE4F66-8978-4B9A-B365-ABFD2A461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5978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86F943-CA2D-091F-E807-D58B62890590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17407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00213"/>
            <a:ext cx="5218859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sz="2400" dirty="0"/>
            </a:lvl5pPr>
            <a:lvl6pPr>
              <a:defRPr lang="en-AU" sz="2000" dirty="0"/>
            </a:lvl6pPr>
            <a:lvl7pPr>
              <a:defRPr lang="en-AU" dirty="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9" y="1700213"/>
            <a:ext cx="5220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 lang="en-AU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C4661F-54FC-4886-BD67-85311864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B269D8-1308-43E9-B2BF-264F017F03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2AA7FE-F703-44A8-F4D3-B03A2E54EC6B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DE9F9C2-C2B0-4B19-9F8F-A1280EA275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2276872"/>
            <a:ext cx="10801350" cy="4031853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D6D02D-851A-425B-9382-05F6C6A21A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700808"/>
            <a:ext cx="10801350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6DF2CA-8642-47E7-98D3-A7019416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6DBB-B46A-4BB1-A99E-4F99BBBFE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CEB6A2-93D4-92D7-4DAE-EDEA6CF6D3E1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17176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336" y="-1970"/>
            <a:ext cx="12192000" cy="63197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2F89E8-AEA0-41B7-97D7-227B19E804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2279553"/>
            <a:ext cx="5220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 dirty="0"/>
              <a:t>[Graph title]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93F161-17EB-4DA5-BE00-069D1277B92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5326" y="2696388"/>
            <a:ext cx="5220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324DF9C-3E8A-469C-8FC9-4938DAA322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9511" y="2279553"/>
            <a:ext cx="5220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 dirty="0"/>
              <a:t>[Graph title]</a:t>
            </a:r>
            <a:endParaRPr lang="en-AU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027F0FB-D735-4865-B5EA-A50B34F47C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79511" y="2696388"/>
            <a:ext cx="5220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AE7F11A-C7DA-440F-83D7-3571E1FAF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7" y="1699200"/>
            <a:ext cx="10772776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701168E-769B-45DB-AFDD-B10DB12B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228959-3C67-45BC-954A-A1398190127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1" y="156281"/>
            <a:ext cx="850257" cy="3189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6" y="120404"/>
            <a:ext cx="975500" cy="3209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150164"/>
            <a:ext cx="1214703" cy="32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AF4DAA-33DA-9E34-FDAB-195C0F573E7E}"/>
              </a:ext>
            </a:extLst>
          </p:cNvPr>
          <p:cNvSpPr txBox="1"/>
          <p:nvPr userDrawn="1"/>
        </p:nvSpPr>
        <p:spPr>
          <a:xfrm>
            <a:off x="695327" y="6535715"/>
            <a:ext cx="939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dirty="0"/>
              <a:t>The Queensland Alliance for Agriculture and Food Innovation (QAAFI) is a research institute at The University of Queensland established with and supported by the Department of Primary Industries.</a:t>
            </a:r>
          </a:p>
        </p:txBody>
      </p:sp>
    </p:spTree>
    <p:extLst>
      <p:ext uri="{BB962C8B-B14F-4D97-AF65-F5344CB8AC3E}">
        <p14:creationId xmlns:p14="http://schemas.microsoft.com/office/powerpoint/2010/main" val="30248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8D2AE-3583-4708-BD46-43C743300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700213"/>
            <a:ext cx="10801349" cy="46085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B83A3-A276-43C3-9F27-2B380C414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4" y="151134"/>
            <a:ext cx="3360109" cy="28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80000"/>
              </a:lnSpc>
              <a:defRPr sz="10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10056440" y="6518190"/>
            <a:ext cx="1080120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</p:spTree>
    <p:extLst>
      <p:ext uri="{BB962C8B-B14F-4D97-AF65-F5344CB8AC3E}">
        <p14:creationId xmlns:p14="http://schemas.microsoft.com/office/powerpoint/2010/main" val="3786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800" r:id="rId3"/>
    <p:sldLayoutId id="2147483774" r:id="rId4"/>
    <p:sldLayoutId id="2147483775" r:id="rId5"/>
    <p:sldLayoutId id="2147483650" r:id="rId6"/>
    <p:sldLayoutId id="2147483652" r:id="rId7"/>
    <p:sldLayoutId id="2147483778" r:id="rId8"/>
    <p:sldLayoutId id="2147483779" r:id="rId9"/>
    <p:sldLayoutId id="2147483728" r:id="rId10"/>
    <p:sldLayoutId id="2147483784" r:id="rId11"/>
    <p:sldLayoutId id="2147483656" r:id="rId12"/>
    <p:sldLayoutId id="2147483732" r:id="rId13"/>
    <p:sldLayoutId id="2147483793" r:id="rId14"/>
    <p:sldLayoutId id="2147483657" r:id="rId15"/>
    <p:sldLayoutId id="2147483765" r:id="rId16"/>
    <p:sldLayoutId id="2147483787" r:id="rId17"/>
    <p:sldLayoutId id="2147483788" r:id="rId18"/>
    <p:sldLayoutId id="2147483794" r:id="rId19"/>
    <p:sldLayoutId id="2147483795" r:id="rId20"/>
    <p:sldLayoutId id="2147483796" r:id="rId21"/>
    <p:sldLayoutId id="2147483791" r:id="rId22"/>
    <p:sldLayoutId id="2147483797" r:id="rId23"/>
    <p:sldLayoutId id="2147483790" r:id="rId24"/>
    <p:sldLayoutId id="2147483798" r:id="rId25"/>
    <p:sldLayoutId id="2147483768" r:id="rId26"/>
    <p:sldLayoutId id="2147483769" r:id="rId27"/>
    <p:sldLayoutId id="2147483770" r:id="rId28"/>
    <p:sldLayoutId id="2147483771" r:id="rId29"/>
    <p:sldLayoutId id="2147483789" r:id="rId30"/>
    <p:sldLayoutId id="2147483776" r:id="rId31"/>
    <p:sldLayoutId id="2147483777" r:id="rId32"/>
    <p:sldLayoutId id="2147483654" r:id="rId33"/>
    <p:sldLayoutId id="2147483785" r:id="rId34"/>
    <p:sldLayoutId id="2147483780" r:id="rId35"/>
    <p:sldLayoutId id="2147483782" r:id="rId36"/>
    <p:sldLayoutId id="2147483801" r:id="rId37"/>
    <p:sldLayoutId id="2147483802" r:id="rId38"/>
    <p:sldLayoutId id="2147483803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79388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­"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9388" algn="l" defTabSz="914400" rtl="0" eaLnBrk="1" latinLnBrk="0" hangingPunct="1">
        <a:lnSpc>
          <a:spcPct val="110000"/>
        </a:lnSpc>
        <a:spcBef>
          <a:spcPts val="100"/>
        </a:spcBef>
        <a:spcAft>
          <a:spcPts val="100"/>
        </a:spcAft>
        <a:buFont typeface="Wingdings" panose="05000000000000000000" pitchFamily="2" charset="2"/>
        <a:buChar char=""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lang="en-US" sz="2400" kern="1200" baseline="0" dirty="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None/>
        <a:defRPr lang="en-AU" sz="2000" b="1" kern="1200" baseline="0" dirty="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8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663">
          <p15:clr>
            <a:srgbClr val="F26B43"/>
          </p15:clr>
        </p15:guide>
        <p15:guide id="9" pos="3961">
          <p15:clr>
            <a:srgbClr val="F26B43"/>
          </p15:clr>
        </p15:guide>
        <p15:guide id="10" pos="3719">
          <p15:clr>
            <a:srgbClr val="F26B43"/>
          </p15:clr>
        </p15:guide>
        <p15:guide id="11" orient="horz" pos="4110">
          <p15:clr>
            <a:srgbClr val="F26B43"/>
          </p15:clr>
        </p15:guide>
        <p15:guide id="13" pos="7242">
          <p15:clr>
            <a:srgbClr val="F26B43"/>
          </p15:clr>
        </p15:guide>
        <p15:guide id="14" orient="horz" pos="981">
          <p15:clr>
            <a:srgbClr val="F26B43"/>
          </p15:clr>
        </p15:guide>
        <p15:guide id="15" pos="2772">
          <p15:clr>
            <a:srgbClr val="F26B43"/>
          </p15:clr>
        </p15:guide>
        <p15:guide id="16" pos="2570">
          <p15:clr>
            <a:srgbClr val="F26B43"/>
          </p15:clr>
        </p15:guide>
        <p15:guide id="17" pos="5110">
          <p15:clr>
            <a:srgbClr val="F26B43"/>
          </p15:clr>
        </p15:guide>
        <p15:guide id="18" pos="4908">
          <p15:clr>
            <a:srgbClr val="F26B43"/>
          </p15:clr>
        </p15:guide>
        <p15:guide id="19" orient="horz" pos="1071">
          <p15:clr>
            <a:srgbClr val="F26B43"/>
          </p15:clr>
        </p15:guide>
        <p15:guide id="21" orient="horz" pos="414">
          <p15:clr>
            <a:srgbClr val="F26B43"/>
          </p15:clr>
        </p15:guide>
        <p15:guide id="23" orient="horz" pos="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353" y="1518542"/>
            <a:ext cx="10738247" cy="2056995"/>
          </a:xfrm>
        </p:spPr>
        <p:txBody>
          <a:bodyPr anchor="ctr"/>
          <a:lstStyle/>
          <a:p>
            <a:pPr algn="ctr"/>
            <a:r>
              <a:rPr lang="en-AU" sz="4400" dirty="0"/>
              <a:t>Using point cloud data to discover genomic regions associated with dynamic height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2400" y="4286674"/>
            <a:ext cx="10747200" cy="1595511"/>
          </a:xfrm>
        </p:spPr>
        <p:txBody>
          <a:bodyPr anchor="ctr">
            <a:normAutofit/>
          </a:bodyPr>
          <a:lstStyle/>
          <a:p>
            <a:pPr algn="ctr"/>
            <a:r>
              <a:rPr lang="en-AU" dirty="0"/>
              <a:t>Colleen Hunt</a:t>
            </a:r>
          </a:p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575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11E793-9CCC-8DED-BE5F-8631FA35EC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6080612" cy="4608512"/>
          </a:xfrm>
        </p:spPr>
        <p:txBody>
          <a:bodyPr/>
          <a:lstStyle/>
          <a:p>
            <a:r>
              <a:rPr lang="en-AU" dirty="0"/>
              <a:t>For each plot there are 8 time points so we can fit </a:t>
            </a:r>
            <a:r>
              <a:rPr lang="en-AU" dirty="0" err="1">
                <a:solidFill>
                  <a:schemeClr val="accent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SSlogis</a:t>
            </a:r>
            <a:r>
              <a:rPr lang="en-AU" dirty="0"/>
              <a:t> to each plot and then use these results to make a jerk variable for each plot.</a:t>
            </a:r>
          </a:p>
          <a:p>
            <a:endParaRPr lang="en-AU" dirty="0"/>
          </a:p>
          <a:p>
            <a:r>
              <a:rPr lang="en-AU" i="1" dirty="0"/>
              <a:t>So you’re fitting a line to a single set of points?</a:t>
            </a:r>
          </a:p>
          <a:p>
            <a:endParaRPr lang="en-AU" dirty="0"/>
          </a:p>
          <a:p>
            <a:r>
              <a:rPr lang="en-AU" dirty="0"/>
              <a:t>Yes</a:t>
            </a:r>
          </a:p>
          <a:p>
            <a:endParaRPr lang="en-AU" dirty="0"/>
          </a:p>
          <a:p>
            <a:r>
              <a:rPr lang="en-AU" dirty="0"/>
              <a:t>But I’m doing that 1190 times!!</a:t>
            </a:r>
          </a:p>
          <a:p>
            <a:endParaRPr lang="en-AU" dirty="0"/>
          </a:p>
          <a:p>
            <a:r>
              <a:rPr lang="en-AU" dirty="0"/>
              <a:t>At the end I will have 1190 of each of the 3 parameters, 1190 standard errors of each of those and 1190 residual mean squares.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524171-191E-984A-921D-2B94F6AA5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Fitting the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FC2A6-AF31-55C6-AB0C-A444E5FF6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029" y="1589790"/>
            <a:ext cx="4962525" cy="4933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AB37A6-F610-458D-D473-208FF683E405}"/>
              </a:ext>
            </a:extLst>
          </p:cNvPr>
          <p:cNvSpPr txBox="1"/>
          <p:nvPr/>
        </p:nvSpPr>
        <p:spPr>
          <a:xfrm>
            <a:off x="7139171" y="937016"/>
            <a:ext cx="54006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Parameters:</a:t>
            </a:r>
          </a:p>
          <a:p>
            <a:r>
              <a:rPr lang="en-AU" sz="1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Estimate Std. Error t value </a:t>
            </a:r>
            <a:r>
              <a:rPr lang="en-AU" sz="1400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</a:t>
            </a:r>
            <a:r>
              <a:rPr lang="en-AU" sz="1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(&gt;|t|)    </a:t>
            </a:r>
          </a:p>
          <a:p>
            <a:r>
              <a:rPr lang="en-AU" sz="1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   1.3333     0.0293   45.50 9.68e-08 ***</a:t>
            </a:r>
          </a:p>
          <a:p>
            <a:r>
              <a:rPr lang="en-AU" sz="1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b  41.3000     0.5857   70.52 1.09e-08 ***</a:t>
            </a:r>
          </a:p>
          <a:p>
            <a:r>
              <a:rPr lang="en-AU" sz="1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   6.8507     0.5467   12.53 5.75e-05 ***</a:t>
            </a:r>
          </a:p>
        </p:txBody>
      </p:sp>
    </p:spTree>
    <p:extLst>
      <p:ext uri="{BB962C8B-B14F-4D97-AF65-F5344CB8AC3E}">
        <p14:creationId xmlns:p14="http://schemas.microsoft.com/office/powerpoint/2010/main" val="356741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9C3D06-0516-255B-A8C9-A1BEAF95688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r="17955" b="20881"/>
          <a:stretch>
            <a:fillRect/>
          </a:stretch>
        </p:blipFill>
        <p:spPr bwMode="auto">
          <a:xfrm>
            <a:off x="2764715" y="735970"/>
            <a:ext cx="6394813" cy="565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6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D07E20-B284-BFAE-F8A7-512F0222825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451346" y="1839363"/>
            <a:ext cx="8220075" cy="44005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E64DB7-E17D-85EE-0E3B-EAA95204B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 it didn’t work for all of them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DA80B-C573-261A-37FA-2BA76B39AEAA}"/>
              </a:ext>
            </a:extLst>
          </p:cNvPr>
          <p:cNvSpPr txBox="1"/>
          <p:nvPr/>
        </p:nvSpPr>
        <p:spPr>
          <a:xfrm>
            <a:off x="515815" y="2614246"/>
            <a:ext cx="260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Out of 1190 plots only 10 completely failed</a:t>
            </a:r>
          </a:p>
        </p:txBody>
      </p:sp>
    </p:spTree>
    <p:extLst>
      <p:ext uri="{BB962C8B-B14F-4D97-AF65-F5344CB8AC3E}">
        <p14:creationId xmlns:p14="http://schemas.microsoft.com/office/powerpoint/2010/main" val="10255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F7F799-8C22-F3BF-4830-D57A1A61221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77318" y="1521792"/>
            <a:ext cx="4597856" cy="46085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1501EB-82BD-EC15-A4EA-EAF40612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Distribution of jerk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C91E0-5001-2095-9E15-E913208C8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062" y="1290712"/>
            <a:ext cx="4936620" cy="503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E54B-17B5-6B3A-32BE-2F95A531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Linear Mixed Model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2D7BB68-D372-217B-E09A-4738101C273C}"/>
              </a:ext>
            </a:extLst>
          </p:cNvPr>
          <p:cNvSpPr txBox="1">
            <a:spLocks/>
          </p:cNvSpPr>
          <p:nvPr/>
        </p:nvSpPr>
        <p:spPr>
          <a:xfrm>
            <a:off x="695326" y="1700214"/>
            <a:ext cx="10801350" cy="11016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79388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­"/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"/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40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2000" b="1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Jerk is the  trait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Opportunity to fit a fancy residual as AR1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For now, a weighted analysis using the standard errors from each logit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044392-EDC9-4FFF-41A2-DEFCD3A75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039681"/>
              </p:ext>
            </p:extLst>
          </p:nvPr>
        </p:nvGraphicFramePr>
        <p:xfrm>
          <a:off x="3595564" y="2842847"/>
          <a:ext cx="7131049" cy="3457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5900">
                  <a:extLst>
                    <a:ext uri="{9D8B030D-6E8A-4147-A177-3AD203B41FA5}">
                      <a16:colId xmlns:a16="http://schemas.microsoft.com/office/drawing/2014/main" val="2847770708"/>
                    </a:ext>
                  </a:extLst>
                </a:gridCol>
                <a:gridCol w="1596914">
                  <a:extLst>
                    <a:ext uri="{9D8B030D-6E8A-4147-A177-3AD203B41FA5}">
                      <a16:colId xmlns:a16="http://schemas.microsoft.com/office/drawing/2014/main" val="119085579"/>
                    </a:ext>
                  </a:extLst>
                </a:gridCol>
                <a:gridCol w="2698235">
                  <a:extLst>
                    <a:ext uri="{9D8B030D-6E8A-4147-A177-3AD203B41FA5}">
                      <a16:colId xmlns:a16="http://schemas.microsoft.com/office/drawing/2014/main" val="24877627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Genotype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Genomic Prediction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8426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REML logl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-2303.317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-2280.154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57595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Row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0.427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0.413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99509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Column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1.490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1.451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12390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NotGeno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11.430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11.638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93085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Additive Genetic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 dirty="0">
                          <a:effectLst/>
                        </a:rPr>
                        <a:t>4.176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8504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 dirty="0">
                          <a:effectLst/>
                        </a:rPr>
                        <a:t>Ide Genetic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9.372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 dirty="0">
                          <a:effectLst/>
                        </a:rPr>
                        <a:t>5.740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30486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Residual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1.792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1.668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25766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Row AR1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0.562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0.497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21472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avSED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2.609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2.543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685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AU" sz="2000" u="none" strike="noStrike" dirty="0">
                          <a:effectLst/>
                        </a:rPr>
                        <a:t>Generalised H</a:t>
                      </a:r>
                      <a:r>
                        <a:rPr lang="en-AU" sz="2000" u="none" strike="noStrike" baseline="30000" dirty="0">
                          <a:effectLst/>
                        </a:rPr>
                        <a:t>2</a:t>
                      </a:r>
                      <a:endParaRPr lang="en-AU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>
                          <a:effectLst/>
                        </a:rPr>
                        <a:t>64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AU" sz="2000" u="none" strike="noStrike" dirty="0">
                          <a:effectLst/>
                        </a:rPr>
                        <a:t>67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228123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F191D77-F69B-80A9-A33F-C79654E211D6}"/>
              </a:ext>
            </a:extLst>
          </p:cNvPr>
          <p:cNvSpPr/>
          <p:nvPr/>
        </p:nvSpPr>
        <p:spPr>
          <a:xfrm>
            <a:off x="3036277" y="4407877"/>
            <a:ext cx="8299938" cy="633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4A8F95-886D-86F4-77E7-D1C14AA7DA73}"/>
              </a:ext>
            </a:extLst>
          </p:cNvPr>
          <p:cNvSpPr/>
          <p:nvPr/>
        </p:nvSpPr>
        <p:spPr>
          <a:xfrm>
            <a:off x="3036277" y="5955322"/>
            <a:ext cx="8299938" cy="421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28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0610AC-8A41-D939-76DE-7CE7959124E3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695326" y="1700212"/>
                <a:ext cx="10801350" cy="4548188"/>
              </a:xfrm>
            </p:spPr>
            <p:txBody>
              <a:bodyPr anchor="ctr" anchorCtr="0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𝑣𝑎𝑟</m:t>
                    </m:r>
                    <m:d>
                      <m:d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4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AU" sz="24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e>
                    </m:d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𝑨</m:t>
                    </m:r>
                    <m:sSubSup>
                      <m:sSubSupPr>
                        <m:ctrlP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AU" sz="2400" b="0" dirty="0">
                    <a:ea typeface="Cambria Math" panose="02040503050406030204" pitchFamily="18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AU" sz="2400" b="0" dirty="0">
                    <a:ea typeface="Cambria Math" panose="02040503050406030204" pitchFamily="18" charset="0"/>
                  </a:rPr>
                  <a:t> is the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sz="2400" b="0" dirty="0">
                    <a:ea typeface="Cambria Math" panose="02040503050406030204" pitchFamily="18" charset="0"/>
                  </a:rPr>
                  <a:t> genomic relationship matrix</a:t>
                </a:r>
              </a:p>
              <a:p>
                <a:endParaRPr lang="en-AU" sz="1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  <m:sSup>
                          <m:sSupPr>
                            <m:ctrlPr>
                              <a:rPr lang="en-AU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p>
                            <m:r>
                              <a:rPr lang="en-AU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num>
                      <m:den>
                        <m: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AU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AU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AU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AU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AU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AU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AU" sz="2400" b="0" dirty="0">
                    <a:ea typeface="Cambria Math" panose="02040503050406030204" pitchFamily="18" charset="0"/>
                  </a:rPr>
                  <a:t>   </a:t>
                </a:r>
                <a:r>
                  <a:rPr lang="en-AU" sz="2400" dirty="0">
                    <a:ea typeface="Cambria Math" panose="02040503050406030204" pitchFamily="18" charset="0"/>
                  </a:rPr>
                  <a:t>(van Raden 2008) </a:t>
                </a:r>
              </a:p>
              <a:p>
                <a:endParaRPr lang="en-AU" sz="1200" dirty="0">
                  <a:ea typeface="Cambria Math" panose="02040503050406030204" pitchFamily="18" charset="0"/>
                </a:endParaRPr>
              </a:p>
              <a:p>
                <a:r>
                  <a:rPr lang="en-AU" sz="2400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AU" sz="2400" dirty="0">
                    <a:ea typeface="Cambria Math" panose="02040503050406030204" pitchFamily="18" charset="0"/>
                  </a:rPr>
                  <a:t> is a centred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sz="2400" dirty="0">
                    <a:ea typeface="Cambria Math" panose="02040503050406030204" pitchFamily="18" charset="0"/>
                  </a:rPr>
                  <a:t> genotype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AU" sz="2400" dirty="0">
                    <a:ea typeface="Cambria Math" panose="02040503050406030204" pitchFamily="18" charset="0"/>
                  </a:rPr>
                  <a:t> is the major allele frequency</a:t>
                </a:r>
              </a:p>
              <a:p>
                <a:endParaRPr lang="en-AU" sz="2000" b="0" dirty="0">
                  <a:ea typeface="Cambria Math" panose="02040503050406030204" pitchFamily="18" charset="0"/>
                </a:endParaRPr>
              </a:p>
              <a:p>
                <a:r>
                  <a:rPr lang="en-AU" sz="2400" b="0" dirty="0">
                    <a:ea typeface="Cambria Math" panose="02040503050406030204" pitchFamily="18" charset="0"/>
                  </a:rPr>
                  <a:t>The marker BLUPs can be calculated as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AU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A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AU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p>
                            <m:r>
                              <a:rPr lang="en-AU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sSup>
                          <m:sSup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A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lang="en-A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A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A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AU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AU" sz="2400" b="0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0610AC-8A41-D939-76DE-7CE7959124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695326" y="1700212"/>
                <a:ext cx="10801350" cy="4548188"/>
              </a:xfrm>
              <a:blipFill>
                <a:blip r:embed="rId2"/>
                <a:stretch>
                  <a:fillRect l="-16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A3988B6-D44F-0485-5347-66E13E00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Transforming </a:t>
            </a:r>
            <a:r>
              <a:rPr lang="en-AU" dirty="0" err="1"/>
              <a:t>gBLUPs</a:t>
            </a:r>
            <a:r>
              <a:rPr lang="en-AU" dirty="0"/>
              <a:t> into Marker BLUPs</a:t>
            </a:r>
          </a:p>
        </p:txBody>
      </p:sp>
    </p:spTree>
    <p:extLst>
      <p:ext uri="{BB962C8B-B14F-4D97-AF65-F5344CB8AC3E}">
        <p14:creationId xmlns:p14="http://schemas.microsoft.com/office/powerpoint/2010/main" val="208242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1F74-8893-50EF-F645-5C4A5E59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54" y="945815"/>
            <a:ext cx="10801350" cy="469056"/>
          </a:xfrm>
        </p:spPr>
        <p:txBody>
          <a:bodyPr/>
          <a:lstStyle/>
          <a:p>
            <a:r>
              <a:rPr lang="en-AU" dirty="0"/>
              <a:t>Jerk Marker BLUPs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4C38D3-A24A-183A-42F7-F424E3A6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273" y="2399172"/>
            <a:ext cx="10139578" cy="40294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00B583F-E3AC-72FA-944A-D167FEAC191C}"/>
              </a:ext>
            </a:extLst>
          </p:cNvPr>
          <p:cNvGrpSpPr/>
          <p:nvPr/>
        </p:nvGrpSpPr>
        <p:grpSpPr>
          <a:xfrm>
            <a:off x="7072305" y="1882588"/>
            <a:ext cx="3508737" cy="2617380"/>
            <a:chOff x="7072305" y="1882588"/>
            <a:chExt cx="3508737" cy="26173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2191B95-DB46-2F3F-4576-EDDF84D8B87B}"/>
                </a:ext>
              </a:extLst>
            </p:cNvPr>
            <p:cNvSpPr/>
            <p:nvPr/>
          </p:nvSpPr>
          <p:spPr>
            <a:xfrm>
              <a:off x="10053918" y="3612463"/>
              <a:ext cx="527124" cy="59167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25D8EA-5FE7-C46F-9538-A89964D8551F}"/>
                </a:ext>
              </a:extLst>
            </p:cNvPr>
            <p:cNvSpPr/>
            <p:nvPr/>
          </p:nvSpPr>
          <p:spPr>
            <a:xfrm>
              <a:off x="8472591" y="3803994"/>
              <a:ext cx="527124" cy="59167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450C75C-65A4-1A44-CB1D-96D5BD11ADD9}"/>
                </a:ext>
              </a:extLst>
            </p:cNvPr>
            <p:cNvSpPr/>
            <p:nvPr/>
          </p:nvSpPr>
          <p:spPr>
            <a:xfrm>
              <a:off x="7072305" y="3908298"/>
              <a:ext cx="527124" cy="59167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DD0BFDA-9637-3C07-C06D-C8C6C23364FA}"/>
                </a:ext>
              </a:extLst>
            </p:cNvPr>
            <p:cNvCxnSpPr>
              <a:endCxn id="5" idx="7"/>
            </p:cNvCxnSpPr>
            <p:nvPr/>
          </p:nvCxnSpPr>
          <p:spPr>
            <a:xfrm flipH="1">
              <a:off x="7522233" y="1882588"/>
              <a:ext cx="950358" cy="21123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08F92E4-AA8F-96D5-9B88-152F5CDC34D2}"/>
                </a:ext>
              </a:extLst>
            </p:cNvPr>
            <p:cNvCxnSpPr>
              <a:cxnSpLocks/>
            </p:cNvCxnSpPr>
            <p:nvPr/>
          </p:nvCxnSpPr>
          <p:spPr>
            <a:xfrm>
              <a:off x="8472591" y="1882588"/>
              <a:ext cx="263562" cy="19214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0E2E4D0-55AB-EFC2-BD56-94AFBDA0181F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>
              <a:off x="8472591" y="1882588"/>
              <a:ext cx="1658523" cy="18165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46E88A-5DBB-AA52-814D-CACDA2995AB3}"/>
              </a:ext>
            </a:extLst>
          </p:cNvPr>
          <p:cNvSpPr txBox="1"/>
          <p:nvPr/>
        </p:nvSpPr>
        <p:spPr>
          <a:xfrm>
            <a:off x="7706543" y="153748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Height Genes</a:t>
            </a:r>
          </a:p>
        </p:txBody>
      </p:sp>
    </p:spTree>
    <p:extLst>
      <p:ext uri="{BB962C8B-B14F-4D97-AF65-F5344CB8AC3E}">
        <p14:creationId xmlns:p14="http://schemas.microsoft.com/office/powerpoint/2010/main" val="1911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09E9CF-DC4D-E435-6D82-2D1C216E4C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2"/>
            <a:ext cx="10801350" cy="435939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Growth profiles can be estimated using imaging from weekly UAV 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Having an equation for each plot enables accurate predictions for time points for each plot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The trait can successfully be analysed as a trait using weights to ensure that the fit of the plot equation is taken into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Jerk – the onset of sudden growth – was shown to be a moderately high heritable trait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There is promising signs that genetic signals may be present in unique parts of the genome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30839F-5F44-A137-8EC8-9761D931C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040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E08C02-3BFC-FD2A-997E-0517B6492E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b="1" dirty="0"/>
              <a:t>Co-Authors</a:t>
            </a:r>
          </a:p>
          <a:p>
            <a:r>
              <a:rPr lang="en-AU" dirty="0"/>
              <a:t>Prof. Emma Mace</a:t>
            </a:r>
          </a:p>
          <a:p>
            <a:r>
              <a:rPr lang="en-AU" dirty="0"/>
              <a:t>Prof. David Jordan</a:t>
            </a:r>
          </a:p>
          <a:p>
            <a:endParaRPr lang="en-AU" b="1" i="1" dirty="0"/>
          </a:p>
          <a:p>
            <a:r>
              <a:rPr lang="en-AU" b="1" i="1" dirty="0"/>
              <a:t>Photographers and image analysis</a:t>
            </a:r>
          </a:p>
          <a:p>
            <a:r>
              <a:rPr lang="en-AU" dirty="0"/>
              <a:t>Ken Laws</a:t>
            </a:r>
          </a:p>
          <a:p>
            <a:r>
              <a:rPr lang="en-AU" dirty="0"/>
              <a:t>Sean Renolds Massey-Reid</a:t>
            </a:r>
          </a:p>
          <a:p>
            <a:endParaRPr lang="en-AU" dirty="0"/>
          </a:p>
          <a:p>
            <a:r>
              <a:rPr lang="en-AU" b="1" dirty="0"/>
              <a:t>Hermitage Sorghum Research Team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AF9D2A-A55A-1621-6FC2-06966A26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Acknowledgements</a:t>
            </a:r>
          </a:p>
        </p:txBody>
      </p:sp>
      <p:pic>
        <p:nvPicPr>
          <p:cNvPr id="2050" name="Picture 2" descr="The Use of Drones For Sorghum Scientific Research – OZ Sorghum">
            <a:extLst>
              <a:ext uri="{FF2B5EF4-FFF2-40B4-BE49-F238E27FC236}">
                <a16:creationId xmlns:a16="http://schemas.microsoft.com/office/drawing/2014/main" id="{C1AD8529-D559-BAB2-7298-46A478CB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726" y="2893290"/>
            <a:ext cx="7054273" cy="282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889DE-B080-CBD6-5E83-367CD7F218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676" t="35966" r="41699" b="54366"/>
          <a:stretch>
            <a:fillRect/>
          </a:stretch>
        </p:blipFill>
        <p:spPr>
          <a:xfrm>
            <a:off x="7497027" y="1143001"/>
            <a:ext cx="4166333" cy="1345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A893E5-4AE1-A446-B59F-1C7E6ECB03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671" t="36279" r="37891" b="47505"/>
          <a:stretch>
            <a:fillRect/>
          </a:stretch>
        </p:blipFill>
        <p:spPr>
          <a:xfrm>
            <a:off x="4972049" y="1143001"/>
            <a:ext cx="3114676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B96B0C-F338-A649-9C62-40BFA48F7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844824"/>
            <a:ext cx="5208587" cy="4453464"/>
          </a:xfrm>
        </p:spPr>
        <p:txBody>
          <a:bodyPr/>
          <a:lstStyle/>
          <a:p>
            <a:pPr marL="612" lvl="1" indent="0">
              <a:buNone/>
            </a:pPr>
            <a:r>
              <a:rPr lang="en-AU" dirty="0"/>
              <a:t>The University of Queensland (UQ) acknowledges the Traditional Owners and their custodianship of the lands on which we meet.</a:t>
            </a:r>
          </a:p>
          <a:p>
            <a:pPr marL="612" lvl="1" indent="0">
              <a:buNone/>
            </a:pPr>
            <a:endParaRPr lang="en-AU" dirty="0"/>
          </a:p>
          <a:p>
            <a:pPr marL="612" lvl="1" indent="0">
              <a:buNone/>
            </a:pPr>
            <a:r>
              <a:rPr lang="en-AU" dirty="0"/>
              <a:t>We pay our respects to their Ancestors and their descendants, who continue cultural and spiritual connections to Country.</a:t>
            </a:r>
          </a:p>
          <a:p>
            <a:pPr marL="612" lvl="1" indent="0">
              <a:buNone/>
            </a:pPr>
            <a:endParaRPr lang="en-AU" dirty="0"/>
          </a:p>
          <a:p>
            <a:pPr marL="612" lvl="1" indent="0">
              <a:buNone/>
            </a:pPr>
            <a:r>
              <a:rPr lang="en-AU" dirty="0"/>
              <a:t>We recognise their valuable contributions to Australian and global society.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27FEEF-895B-204C-9420-9FE0102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406952" cy="468000"/>
          </a:xfrm>
        </p:spPr>
        <p:txBody>
          <a:bodyPr>
            <a:normAutofit/>
          </a:bodyPr>
          <a:lstStyle/>
          <a:p>
            <a:r>
              <a:rPr lang="en-AU" sz="3000" dirty="0"/>
              <a:t>Acknowledgment of </a:t>
            </a:r>
            <a:r>
              <a:rPr lang="en-AU" sz="3000" b="1" dirty="0"/>
              <a:t>Country</a:t>
            </a:r>
            <a:endParaRPr lang="en-US" sz="3000" b="1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67F306-45F7-DE4C-B108-C814C864AF6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86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623355" y="1648312"/>
            <a:ext cx="10945290" cy="4608512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ts val="324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2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79388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­"/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"/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40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2000" b="1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Many plant breeders measure the height of candidate varieties at harvest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Potentially there is additional information to be gained from looking at the growth trajectory rather than a single point estimate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The cost of labour precludes measuring height at multiple time points during the growing season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One resource saving method to access this information is to extract height data from UAV images over multiple time points which are inexpensive to capture</a:t>
            </a:r>
          </a:p>
          <a:p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695326" y="923996"/>
            <a:ext cx="11233322" cy="469056"/>
          </a:xfrm>
        </p:spPr>
        <p:txBody>
          <a:bodyPr>
            <a:noAutofit/>
          </a:bodyPr>
          <a:lstStyle/>
          <a:p>
            <a:r>
              <a:rPr lang="en-AU" sz="34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41810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[animate output image]">
            <a:extLst>
              <a:ext uri="{FF2B5EF4-FFF2-40B4-BE49-F238E27FC236}">
                <a16:creationId xmlns:a16="http://schemas.microsoft.com/office/drawing/2014/main" id="{B5BBC9E7-DCA2-6E11-186E-5580E9A1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75" y="714183"/>
            <a:ext cx="8733982" cy="52643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DA112C-23DD-BE89-5B24-A10EF6005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700213"/>
            <a:ext cx="4111137" cy="460851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700" dirty="0"/>
              <a:t>The images from the drone are converted using photogrammetry software into point cloud that enables the heights to be calculated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700" dirty="0"/>
              <a:t>98</a:t>
            </a:r>
            <a:r>
              <a:rPr lang="en-AU" sz="2700" baseline="30000" dirty="0"/>
              <a:t>th</a:t>
            </a:r>
            <a:r>
              <a:rPr lang="en-AU" sz="2700" dirty="0"/>
              <a:t> percentile values were used at each time point</a:t>
            </a:r>
          </a:p>
          <a:p>
            <a:endParaRPr lang="en-AU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58969C-0CBE-C464-CFE8-3176053E0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3D point cloud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F36B9-C5AF-E94B-4A3B-4ED279BEBBA5}"/>
              </a:ext>
            </a:extLst>
          </p:cNvPr>
          <p:cNvSpPr txBox="1"/>
          <p:nvPr/>
        </p:nvSpPr>
        <p:spPr>
          <a:xfrm>
            <a:off x="8169745" y="6067711"/>
            <a:ext cx="4022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i="1" dirty="0"/>
              <a:t>Supplied by Sean Reynolds Massey-Reed</a:t>
            </a:r>
          </a:p>
        </p:txBody>
      </p:sp>
    </p:spTree>
    <p:extLst>
      <p:ext uri="{BB962C8B-B14F-4D97-AF65-F5344CB8AC3E}">
        <p14:creationId xmlns:p14="http://schemas.microsoft.com/office/powerpoint/2010/main" val="319209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8FEE6F-9AA4-52D3-EDA0-2013CC0432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577757"/>
          </a:xfrm>
        </p:spPr>
        <p:txBody>
          <a:bodyPr>
            <a:normAutofit lnSpcReduction="10000"/>
          </a:bodyPr>
          <a:lstStyle/>
          <a:p>
            <a:r>
              <a:rPr lang="en-AU" sz="2700" dirty="0"/>
              <a:t>Develop traits that represent the growth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700" dirty="0"/>
              <a:t>Early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700" dirty="0"/>
              <a:t>Maximum Growth (comparable to the height at harvest)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700" dirty="0"/>
              <a:t>Rate of growth</a:t>
            </a:r>
          </a:p>
          <a:p>
            <a:r>
              <a:rPr lang="en-AU" sz="2700" dirty="0"/>
              <a:t>Analyse these traits for genetic 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700" dirty="0"/>
              <a:t>Genetic 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700" dirty="0"/>
              <a:t>Genotype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700" dirty="0"/>
              <a:t>Genomic prediction</a:t>
            </a:r>
          </a:p>
          <a:p>
            <a:r>
              <a:rPr lang="en-AU" sz="2700" dirty="0"/>
              <a:t>GWAS to find associated genomic regions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0EB972-0CAF-3F8D-A442-D1843B619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Aim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B7194-1CD0-EB94-F62A-423FD5EDCB41}"/>
              </a:ext>
            </a:extLst>
          </p:cNvPr>
          <p:cNvSpPr txBox="1"/>
          <p:nvPr/>
        </p:nvSpPr>
        <p:spPr>
          <a:xfrm>
            <a:off x="8366077" y="1295190"/>
            <a:ext cx="2825087" cy="13388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2700" dirty="0"/>
              <a:t>In this talk I will concentrate on early growth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531F66-62CC-8683-F53C-51A85A3919F6}"/>
              </a:ext>
            </a:extLst>
          </p:cNvPr>
          <p:cNvSpPr/>
          <p:nvPr/>
        </p:nvSpPr>
        <p:spPr>
          <a:xfrm>
            <a:off x="695326" y="1951630"/>
            <a:ext cx="2921331" cy="6823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862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5268AD-2D90-D692-E2DE-45A259E033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1553" y="1666885"/>
            <a:ext cx="5282393" cy="448222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2021 Sorghum Trial at Warwick Qld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N=1190 Plots, 35 Columns, 34 Rows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881 Genotypes, mostly inbred lines, some parents, some commercials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781 are genotyped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~1.8M SNPs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8 drone flights at days 13,29,37,42,49,56,64,71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D983AD-82FC-08B6-897B-59A20BC3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27619"/>
            <a:ext cx="10801350" cy="469056"/>
          </a:xfrm>
        </p:spPr>
        <p:txBody>
          <a:bodyPr/>
          <a:lstStyle/>
          <a:p>
            <a:r>
              <a:rPr lang="en-AU" dirty="0"/>
              <a:t>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FD9E9-34B6-A019-BABA-9D17AA3AB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557" y="948744"/>
            <a:ext cx="5424282" cy="5424282"/>
          </a:xfrm>
          <a:prstGeom prst="rect">
            <a:avLst/>
          </a:prstGeom>
        </p:spPr>
      </p:pic>
      <p:pic>
        <p:nvPicPr>
          <p:cNvPr id="6" name="Picture 5" descr="A field of brown plants&#10;&#10;AI-generated content may be incorrect.">
            <a:extLst>
              <a:ext uri="{FF2B5EF4-FFF2-40B4-BE49-F238E27FC236}">
                <a16:creationId xmlns:a16="http://schemas.microsoft.com/office/drawing/2014/main" id="{9481E73D-1CC2-A8A4-001D-37FB31A01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427"/>
          <a:stretch>
            <a:fillRect/>
          </a:stretch>
        </p:blipFill>
        <p:spPr>
          <a:xfrm>
            <a:off x="6444763" y="1439038"/>
            <a:ext cx="4552415" cy="43913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B0BE7FA-E245-E7FB-4ECB-82D832C37795}"/>
              </a:ext>
            </a:extLst>
          </p:cNvPr>
          <p:cNvSpPr/>
          <p:nvPr/>
        </p:nvSpPr>
        <p:spPr>
          <a:xfrm>
            <a:off x="7352522" y="4236098"/>
            <a:ext cx="1440000" cy="14400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108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E20EAE-4275-0723-EEDE-A815074CC9F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27400" r="28257" b="16318"/>
          <a:stretch>
            <a:fillRect/>
          </a:stretch>
        </p:blipFill>
        <p:spPr>
          <a:xfrm>
            <a:off x="6544569" y="862208"/>
            <a:ext cx="4194748" cy="50965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17AC21-FB3A-B87E-0CA3-2CF3906CD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Sigmoidal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0A607-A36D-E9BA-1871-D98C2ADE9C29}"/>
              </a:ext>
            </a:extLst>
          </p:cNvPr>
          <p:cNvSpPr txBox="1"/>
          <p:nvPr/>
        </p:nvSpPr>
        <p:spPr>
          <a:xfrm>
            <a:off x="7280032" y="595873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Days after sowing (days)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9E73F-637E-37B0-9E5E-28468F85804D}"/>
              </a:ext>
            </a:extLst>
          </p:cNvPr>
          <p:cNvSpPr txBox="1"/>
          <p:nvPr/>
        </p:nvSpPr>
        <p:spPr>
          <a:xfrm rot="16200000">
            <a:off x="5354772" y="324433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Plant Height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FDCD36-5C73-7FA8-0841-9A31891F1C73}"/>
                  </a:ext>
                </a:extLst>
              </p:cNvPr>
              <p:cNvSpPr txBox="1"/>
              <p:nvPr/>
            </p:nvSpPr>
            <p:spPr>
              <a:xfrm>
                <a:off x="487974" y="1992923"/>
                <a:ext cx="5299236" cy="3398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AU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AU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eqArr>
                          <m:eqArrPr>
                            <m:ctrlPr>
                              <a:rPr lang="en-AU" sz="32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AU" sz="32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AU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AU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AU" sz="32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AU" sz="3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AU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AU" sz="32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den>
                                </m:f>
                              </m:sup>
                            </m:sSup>
                          </m:e>
                          <m:e/>
                        </m:eqArr>
                        <m:r>
                          <a:rPr lang="en-AU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AU" sz="3200" b="0" dirty="0"/>
                  <a:t> </a:t>
                </a:r>
              </a:p>
              <a:p>
                <a:endParaRPr lang="en-AU" dirty="0"/>
              </a:p>
              <a:p>
                <a:r>
                  <a:rPr lang="en-AU" sz="2400" dirty="0"/>
                  <a:t>In R: function </a:t>
                </a:r>
                <a:r>
                  <a:rPr lang="en-AU" sz="2400" dirty="0" err="1">
                    <a:solidFill>
                      <a:schemeClr val="accent5"/>
                    </a:solidFill>
                    <a:latin typeface="Cascadia Code" panose="020B0609020000020004" pitchFamily="49" charset="0"/>
                    <a:ea typeface="Cascadia Code" panose="020B0609020000020004" pitchFamily="49" charset="0"/>
                    <a:cs typeface="Cascadia Code" panose="020B0609020000020004" pitchFamily="49" charset="0"/>
                  </a:rPr>
                  <a:t>SSlogis</a:t>
                </a:r>
                <a:endParaRPr lang="en-AU" sz="2400" dirty="0">
                  <a:solidFill>
                    <a:schemeClr val="accent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r>
                  <a:rPr lang="en-AU" sz="2400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AU" sz="2400" b="0" dirty="0"/>
                  <a:t> = upper asymptote</a:t>
                </a:r>
              </a:p>
              <a:p>
                <a:r>
                  <a:rPr lang="en-A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AU" sz="2400" dirty="0"/>
                  <a:t> = x point of inflection (maximum growth)</a:t>
                </a:r>
              </a:p>
              <a:p>
                <a:r>
                  <a:rPr lang="en-AU" sz="2400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AU" sz="2400" b="0" dirty="0"/>
                  <a:t> = scale of the curve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FDCD36-5C73-7FA8-0841-9A31891F1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74" y="1992923"/>
                <a:ext cx="5299236" cy="3398751"/>
              </a:xfrm>
              <a:prstGeom prst="rect">
                <a:avLst/>
              </a:prstGeom>
              <a:blipFill>
                <a:blip r:embed="rId3"/>
                <a:stretch>
                  <a:fillRect l="-1726" b="-323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33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F7EA0-B2B5-F836-D1B8-946102E89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4B8E02-B7E3-CC6C-6E92-3091475C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80" r="19123"/>
          <a:stretch>
            <a:fillRect/>
          </a:stretch>
        </p:blipFill>
        <p:spPr>
          <a:xfrm>
            <a:off x="7013307" y="1052736"/>
            <a:ext cx="4334632" cy="51539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6B8CE3-D7BF-01C0-EDB8-B59EBC4F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Sigmoidal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4D22C-CD2F-D58F-200C-671DD578EF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5303876" cy="4608512"/>
          </a:xfrm>
        </p:spPr>
        <p:txBody>
          <a:bodyPr>
            <a:normAutofit/>
          </a:bodyPr>
          <a:lstStyle/>
          <a:p>
            <a:r>
              <a:rPr lang="en-AU" dirty="0"/>
              <a:t>The first derivative resembles a Normal distribution</a:t>
            </a:r>
          </a:p>
          <a:p>
            <a:r>
              <a:rPr lang="en-AU" dirty="0"/>
              <a:t>The location we are looking for is the third derivative</a:t>
            </a:r>
          </a:p>
          <a:p>
            <a:r>
              <a:rPr lang="en-AU" dirty="0"/>
              <a:t>In Physics terms:</a:t>
            </a:r>
          </a:p>
          <a:p>
            <a:r>
              <a:rPr lang="en-AU" dirty="0"/>
              <a:t>F’(x) = height/time = velocity</a:t>
            </a:r>
          </a:p>
          <a:p>
            <a:r>
              <a:rPr lang="en-AU" dirty="0"/>
              <a:t>F’’(x) = velocity/time = acceleration</a:t>
            </a:r>
          </a:p>
          <a:p>
            <a:r>
              <a:rPr lang="en-AU" dirty="0"/>
              <a:t>F’’’(x) = acceleration/time = jerk</a:t>
            </a:r>
          </a:p>
          <a:p>
            <a:r>
              <a:rPr lang="en-AU" dirty="0"/>
              <a:t>In Physiology terms: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Onset of a rapid growth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Transition between acceleration and deceleration</a:t>
            </a:r>
          </a:p>
          <a:p>
            <a:r>
              <a:rPr lang="en-AU" dirty="0"/>
              <a:t>The third derivative of the growth curve indicates the timing and magnitude of changes in growth acceleration and can help identify critical transition points in development.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104F0-947A-B090-F819-812D6D42A85A}"/>
              </a:ext>
            </a:extLst>
          </p:cNvPr>
          <p:cNvSpPr txBox="1"/>
          <p:nvPr/>
        </p:nvSpPr>
        <p:spPr>
          <a:xfrm>
            <a:off x="7858450" y="595873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Days after sowing (days)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05623-2A9E-A1AF-6B1B-2E9AFE305F96}"/>
              </a:ext>
            </a:extLst>
          </p:cNvPr>
          <p:cNvSpPr txBox="1"/>
          <p:nvPr/>
        </p:nvSpPr>
        <p:spPr>
          <a:xfrm rot="16200000">
            <a:off x="5150727" y="3361564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Plant Height velocity (m/day)</a:t>
            </a:r>
          </a:p>
        </p:txBody>
      </p:sp>
    </p:spTree>
    <p:extLst>
      <p:ext uri="{BB962C8B-B14F-4D97-AF65-F5344CB8AC3E}">
        <p14:creationId xmlns:p14="http://schemas.microsoft.com/office/powerpoint/2010/main" val="19993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3CF0A2E-ADA6-F3B8-8C4F-0CBC127DECC4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695326" y="1700213"/>
                <a:ext cx="4818370" cy="4608512"/>
              </a:xfrm>
            </p:spPr>
            <p:txBody>
              <a:bodyPr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′′′</m:t>
                          </m:r>
                        </m:sup>
                      </m:s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AU" dirty="0"/>
              </a:p>
              <a:p>
                <a:pPr algn="ctr"/>
                <a:endParaRPr lang="en-AU" dirty="0"/>
              </a:p>
              <a:p>
                <a:pPr algn="ctr"/>
                <a:r>
                  <a:rPr lang="en-AU" dirty="0"/>
                  <a:t>A nice quadratic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′′′</m:t>
                          </m:r>
                        </m:sup>
                      </m:s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m:rPr>
                          <m:nor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when</m:t>
                      </m:r>
                      <m:r>
                        <m:rPr>
                          <m:nor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AU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2±</m:t>
                              </m:r>
                              <m:rad>
                                <m:radPr>
                                  <m:degHide m:val="on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lang="en-AU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=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A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1.317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A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 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+1.317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AU" dirty="0"/>
                  <a:t> </a:t>
                </a:r>
              </a:p>
              <a:p>
                <a:pPr algn="ctr"/>
                <a:endParaRPr lang="en-AU" dirty="0"/>
              </a:p>
              <a:p>
                <a:pPr algn="ctr"/>
                <a:r>
                  <a:rPr lang="en-AU" dirty="0"/>
                  <a:t>A really nice linear equation!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3CF0A2E-ADA6-F3B8-8C4F-0CBC127DEC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695326" y="1700213"/>
                <a:ext cx="4818370" cy="460851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4C57B8A-C239-E21C-2A23-0B675A56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Third Derivative</a:t>
            </a:r>
          </a:p>
        </p:txBody>
      </p:sp>
      <p:pic>
        <p:nvPicPr>
          <p:cNvPr id="5" name="Picture 4" descr="A field of brown plants&#10;&#10;AI-generated content may be incorrect.">
            <a:extLst>
              <a:ext uri="{FF2B5EF4-FFF2-40B4-BE49-F238E27FC236}">
                <a16:creationId xmlns:a16="http://schemas.microsoft.com/office/drawing/2014/main" id="{AE1731D8-0DCD-A4EF-66F0-714A25B6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64" y="1700213"/>
            <a:ext cx="4689499" cy="310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University of Queensland">
  <a:themeElements>
    <a:clrScheme name="UQ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247A"/>
      </a:accent1>
      <a:accent2>
        <a:srgbClr val="E62645"/>
      </a:accent2>
      <a:accent3>
        <a:srgbClr val="00A2C7"/>
      </a:accent3>
      <a:accent4>
        <a:srgbClr val="EB602B"/>
      </a:accent4>
      <a:accent5>
        <a:srgbClr val="4085C6"/>
      </a:accent5>
      <a:accent6>
        <a:srgbClr val="2EA836"/>
      </a:accent6>
      <a:hlink>
        <a:srgbClr val="51247A"/>
      </a:hlink>
      <a:folHlink>
        <a:srgbClr val="51247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Q PowerPoint Template v4.potx" id="{EB40B91F-2F7C-4628-893D-3539496D6C6A}" vid="{691CE4A2-4C6F-4895-A94C-37E246F52C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2E3C75268204FA2CC95B8106118E4" ma:contentTypeVersion="13" ma:contentTypeDescription="Create a new document." ma:contentTypeScope="" ma:versionID="1c576e400561c9d3acf640986e859354">
  <xsd:schema xmlns:xsd="http://www.w3.org/2001/XMLSchema" xmlns:xs="http://www.w3.org/2001/XMLSchema" xmlns:p="http://schemas.microsoft.com/office/2006/metadata/properties" xmlns:ns2="1c3eb077-38c9-40bb-a34c-17f5d0519e2f" xmlns:ns3="6505199c-f440-45c6-bd72-5220b3c0cc08" xmlns:ns4="23c9d876-f13f-4132-86e0-9f6a00a12642" xmlns:ns5="0eab088a-9348-401d-971d-a2d101d5bbc3" targetNamespace="http://schemas.microsoft.com/office/2006/metadata/properties" ma:root="true" ma:fieldsID="08f14a01db57fd6ad1d42ec7896f662b" ns2:_="" ns3:_="" ns4:_="" ns5:_="">
    <xsd:import namespace="1c3eb077-38c9-40bb-a34c-17f5d0519e2f"/>
    <xsd:import namespace="6505199c-f440-45c6-bd72-5220b3c0cc08"/>
    <xsd:import namespace="23c9d876-f13f-4132-86e0-9f6a00a12642"/>
    <xsd:import namespace="0eab088a-9348-401d-971d-a2d101d5bbc3"/>
    <xsd:element name="properties">
      <xsd:complexType>
        <xsd:sequence>
          <xsd:element name="documentManagement">
            <xsd:complexType>
              <xsd:all>
                <xsd:element ref="ns2:he0c2ed8beff4a7a9ed211ad4aa694a9" minOccurs="0"/>
                <xsd:element ref="ns3:jd7ea59aba6d49aeb233ca09dd299f41" minOccurs="0"/>
                <xsd:element ref="ns4:TaxCatchAll" minOccurs="0"/>
                <xsd:element ref="ns2:Last_x0020_Reviewed_x0020_Date"/>
                <xsd:element ref="ns2:_dlc_DocId" minOccurs="0"/>
                <xsd:element ref="ns2:_dlc_DocIdUrl" minOccurs="0"/>
                <xsd:element ref="ns3:intranet_nextReviewDate"/>
                <xsd:element ref="ns2:_dlc_DocIdPersistId" minOccurs="0"/>
                <xsd:element ref="ns5:MediaServiceMetadata" minOccurs="0"/>
                <xsd:element ref="ns5:MediaServiceFastMetadata" minOccurs="0"/>
                <xsd:element ref="ns5:MediaServiceSearchProperties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eb077-38c9-40bb-a34c-17f5d0519e2f" elementFormDefault="qualified">
    <xsd:import namespace="http://schemas.microsoft.com/office/2006/documentManagement/types"/>
    <xsd:import namespace="http://schemas.microsoft.com/office/infopath/2007/PartnerControls"/>
    <xsd:element name="he0c2ed8beff4a7a9ed211ad4aa694a9" ma:index="8" ma:taxonomy="true" ma:internalName="he0c2ed8beff4a7a9ed211ad4aa694a9" ma:taxonomyFieldName="intranet_contentowner" ma:displayName="Content Owner" ma:default="" ma:fieldId="{1e0c2ed8-beff-4a7a-9ed2-11ad4aa694a9}" ma:sspId="28babe79-dfb6-408c-aa7a-07abcf6abbf7" ma:termSetId="48420f3d-b159-447f-85c6-ce558204797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ast_x0020_Reviewed_x0020_Date" ma:index="13" ma:displayName="Last Reviewed Date" ma:default="[today]" ma:format="DateOnly" ma:internalName="Last_x0020_Reviewed_x0020_Date">
      <xsd:simpleType>
        <xsd:restriction base="dms:DateTime"/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5199c-f440-45c6-bd72-5220b3c0cc08" elementFormDefault="qualified">
    <xsd:import namespace="http://schemas.microsoft.com/office/2006/documentManagement/types"/>
    <xsd:import namespace="http://schemas.microsoft.com/office/infopath/2007/PartnerControls"/>
    <xsd:element name="jd7ea59aba6d49aeb233ca09dd299f41" ma:index="9" ma:taxonomy="true" ma:internalName="jd7ea59aba6d49aeb233ca09dd299f41" ma:taxonomyFieldName="intranet_Topics" ma:displayName="Topics" ma:default="" ma:fieldId="{3d7ea59a-ba6d-49ae-b233-ca09dd299f41}" ma:taxonomyMulti="true" ma:sspId="28babe79-dfb6-408c-aa7a-07abcf6abbf7" ma:termSetId="6b8f39a0-b47a-4d92-9e87-db2352e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ranet_nextReviewDate" ma:index="16" ma:displayName="Next Review Date" ma:format="DateOnly" ma:internalName="intranet_nextReview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9d876-f13f-4132-86e0-9f6a00a12642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2d59cb52-a42f-4e2e-b7e3-b5073d023bed}" ma:internalName="TaxCatchAll" ma:showField="CatchAllData" ma:web="23c9d876-f13f-4132-86e0-9f6a00a126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b088a-9348-401d-971d-a2d101d5bb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_x0020_Reviewed_x0020_Date xmlns="1c3eb077-38c9-40bb-a34c-17f5d0519e2f">2025-05-26T10:44:46+00:00</Last_x0020_Reviewed_x0020_Date>
    <he0c2ed8beff4a7a9ed211ad4aa694a9 xmlns="1c3eb077-38c9-40bb-a34c-17f5d0519e2f">
      <Terms xmlns="http://schemas.microsoft.com/office/infopath/2007/PartnerControls">
        <TermInfo xmlns="http://schemas.microsoft.com/office/infopath/2007/PartnerControls">
          <TermName xmlns="http://schemas.microsoft.com/office/infopath/2007/PartnerControls">Administration</TermName>
          <TermId xmlns="http://schemas.microsoft.com/office/infopath/2007/PartnerControls">33d74668-9dc0-41e0-8846-aebef8eaf0d3</TermId>
        </TermInfo>
      </Terms>
    </he0c2ed8beff4a7a9ed211ad4aa694a9>
    <intranet_nextReviewDate xmlns="6505199c-f440-45c6-bd72-5220b3c0cc08">2025-12-31T14:00:00+00:00</intranet_nextReviewDate>
    <jd7ea59aba6d49aeb233ca09dd299f41 xmlns="6505199c-f440-45c6-bd72-5220b3c0cc08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 and marketing</TermName>
          <TermId xmlns="http://schemas.microsoft.com/office/infopath/2007/PartnerControls">6c09063f-55cc-44cd-bb70-a928708d4664</TermId>
        </TermInfo>
      </Terms>
    </jd7ea59aba6d49aeb233ca09dd299f41>
    <TaxCatchAll xmlns="23c9d876-f13f-4132-86e0-9f6a00a12642">
      <Value>29</Value>
      <Value>31</Value>
    </TaxCatchAll>
    <_dlc_DocId xmlns="1c3eb077-38c9-40bb-a34c-17f5d0519e2f">NV676DAD6KTT-1954665592-16</_dlc_DocId>
    <_dlc_DocIdUrl xmlns="1c3eb077-38c9-40bb-a34c-17f5d0519e2f">
      <Url>https://uq.sharepoint.com/sites/org-qaafi-iss/_layouts/15/DocIdRedir.aspx?ID=NV676DAD6KTT-1954665592-16</Url>
      <Description>NV676DAD6KTT-1954665592-16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FBD3970-0A5C-4C5E-AF21-0403FAB8D6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3eb077-38c9-40bb-a34c-17f5d0519e2f"/>
    <ds:schemaRef ds:uri="6505199c-f440-45c6-bd72-5220b3c0cc08"/>
    <ds:schemaRef ds:uri="23c9d876-f13f-4132-86e0-9f6a00a12642"/>
    <ds:schemaRef ds:uri="0eab088a-9348-401d-971d-a2d101d5bb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BFFC72-1C79-4EFF-B79D-8118560CDAE6}">
  <ds:schemaRefs>
    <ds:schemaRef ds:uri="http://schemas.microsoft.com/office/2006/metadata/properties"/>
    <ds:schemaRef ds:uri="http://schemas.microsoft.com/office/infopath/2007/PartnerControls"/>
    <ds:schemaRef ds:uri="1c3eb077-38c9-40bb-a34c-17f5d0519e2f"/>
    <ds:schemaRef ds:uri="6505199c-f440-45c6-bd72-5220b3c0cc08"/>
    <ds:schemaRef ds:uri="23c9d876-f13f-4132-86e0-9f6a00a12642"/>
  </ds:schemaRefs>
</ds:datastoreItem>
</file>

<file path=customXml/itemProps3.xml><?xml version="1.0" encoding="utf-8"?>
<ds:datastoreItem xmlns:ds="http://schemas.openxmlformats.org/officeDocument/2006/customXml" ds:itemID="{2DA44268-0D6F-42FB-ACBA-2C611CB2758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F18A517-CE79-4C97-8994-CAD5D6D2C93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Scientific-Poster-QAAFI-UQ-template-ApprovedOMC-180619</Template>
  <TotalTime>2597</TotalTime>
  <Words>1127</Words>
  <Application>Microsoft Office PowerPoint</Application>
  <PresentationFormat>Widescreen</PresentationFormat>
  <Paragraphs>174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 Narrow</vt:lpstr>
      <vt:lpstr>Arial</vt:lpstr>
      <vt:lpstr>Calibri</vt:lpstr>
      <vt:lpstr>Cambria Math</vt:lpstr>
      <vt:lpstr>Cascadia Code</vt:lpstr>
      <vt:lpstr>Times New Roman</vt:lpstr>
      <vt:lpstr>Wingdings</vt:lpstr>
      <vt:lpstr>University of Queensland</vt:lpstr>
      <vt:lpstr>Using point cloud data to discover genomic regions associated with dynamic height</vt:lpstr>
      <vt:lpstr>Acknowledgment of Country</vt:lpstr>
      <vt:lpstr>Introduction</vt:lpstr>
      <vt:lpstr>3D point cloud</vt:lpstr>
      <vt:lpstr>Aim</vt:lpstr>
      <vt:lpstr>Data</vt:lpstr>
      <vt:lpstr>Sigmoidal</vt:lpstr>
      <vt:lpstr>Sigmoidal</vt:lpstr>
      <vt:lpstr>Third Derivative</vt:lpstr>
      <vt:lpstr>Fitting the data</vt:lpstr>
      <vt:lpstr>PowerPoint Presentation</vt:lpstr>
      <vt:lpstr>No it didn’t work for all of them</vt:lpstr>
      <vt:lpstr>Distribution of jerk</vt:lpstr>
      <vt:lpstr>Linear Mixed Model</vt:lpstr>
      <vt:lpstr>Transforming gBLUPs into Marker BLUPs</vt:lpstr>
      <vt:lpstr>Jerk Marker BLUPs</vt:lpstr>
      <vt:lpstr>Conclusions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</dc:creator>
  <cp:lastModifiedBy>Colleen Hunt</cp:lastModifiedBy>
  <cp:revision>89</cp:revision>
  <dcterms:created xsi:type="dcterms:W3CDTF">2018-09-28T01:38:30Z</dcterms:created>
  <dcterms:modified xsi:type="dcterms:W3CDTF">2025-11-24T11:21:01Z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2025-01-23T06:02:25Z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20d9332a-0ac4-4041-a308-86163c8a6ec2</vt:lpwstr>
  </property>
  <property fmtid="{D5CDD505-2E9C-101B-9397-08002B2CF9AE}" pid="8" name="MSIP_Label_0f488380-630a-4f55-a077-a19445e3f360_ContentBits">
    <vt:lpwstr>0</vt:lpwstr>
  </property>
  <property fmtid="{D5CDD505-2E9C-101B-9397-08002B2CF9AE}" pid="9" name="ContentTypeId">
    <vt:lpwstr>0x01010043D2E3C75268204FA2CC95B8106118E4</vt:lpwstr>
  </property>
  <property fmtid="{D5CDD505-2E9C-101B-9397-08002B2CF9AE}" pid="10" name="_dlc_DocIdItemGuid">
    <vt:lpwstr>d1d5d006-dab5-4782-9405-2bec0495ac20</vt:lpwstr>
  </property>
  <property fmtid="{D5CDD505-2E9C-101B-9397-08002B2CF9AE}" pid="11" name="intranet_Topics">
    <vt:lpwstr>31;#Communication and marketing|6c09063f-55cc-44cd-bb70-a928708d4664</vt:lpwstr>
  </property>
  <property fmtid="{D5CDD505-2E9C-101B-9397-08002B2CF9AE}" pid="12" name="intranet_contentowner">
    <vt:lpwstr>29;#Administration|33d74668-9dc0-41e0-8846-aebef8eaf0d3</vt:lpwstr>
  </property>
</Properties>
</file>